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a755cd725a84c74" /><Relationship Type="http://schemas.openxmlformats.org/officeDocument/2006/relationships/extended-properties" Target="/docProps/app.xml" Id="R4371738420d6419c" /><Relationship Type="http://schemas.openxmlformats.org/officeDocument/2006/relationships/officeDocument" Target="/ppt/presentation.xml" Id="R3137ffd0d62b483c" /></Relationships>
</file>

<file path=ppt/presentation.xml><?xml version="1.0" encoding="utf-8"?>
<p:presentation xmlns:p="http://schemas.openxmlformats.org/presentationml/2006/main">
  <p:sldMasterIdLst>
    <p:sldMasterId xmlns:r="http://schemas.openxmlformats.org/officeDocument/2006/relationships" id="2147483648" r:id="R1e3bbab7d54a491d"/>
  </p:sldMasterIdLst>
  <p:notesMasterIdLst>
    <p:notesMasterId xmlns:r="http://schemas.openxmlformats.org/officeDocument/2006/relationships" r:id="Rdb63946cd55e4158"/>
  </p:notesMasterIdLst>
  <p:sldIdLst>
    <p:sldId xmlns:r="http://schemas.openxmlformats.org/officeDocument/2006/relationships" id="256" r:id="Rcdd2ac6817ac4b19"/>
    <p:sldId xmlns:r="http://schemas.openxmlformats.org/officeDocument/2006/relationships" id="257" r:id="Raa47dbddd7134152"/>
    <p:sldId xmlns:r="http://schemas.openxmlformats.org/officeDocument/2006/relationships" id="258" r:id="Rc86d98cbbf154bd5"/>
    <p:sldId xmlns:r="http://schemas.openxmlformats.org/officeDocument/2006/relationships" id="259" r:id="R514e027e8c4b49c8"/>
    <p:sldId xmlns:r="http://schemas.openxmlformats.org/officeDocument/2006/relationships" id="260" r:id="R7a883706860b4549"/>
    <p:sldId xmlns:r="http://schemas.openxmlformats.org/officeDocument/2006/relationships" id="261" r:id="Rd91a43fd0f0546f9"/>
    <p:sldId xmlns:r="http://schemas.openxmlformats.org/officeDocument/2006/relationships" id="262" r:id="Ra781687428fe41fd"/>
    <p:sldId xmlns:r="http://schemas.openxmlformats.org/officeDocument/2006/relationships" id="263" r:id="Rca5e0903af4545e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f774ec10e324c8c" /><Relationship Type="http://schemas.openxmlformats.org/officeDocument/2006/relationships/slideMaster" Target="/ppt/slideMasters/slideMaster1.xml" Id="R1e3bbab7d54a491d" /><Relationship Type="http://schemas.openxmlformats.org/officeDocument/2006/relationships/notesMaster" Target="/ppt/notesMasters/notesMaster1.xml" Id="Rdb63946cd55e4158" /><Relationship Type="http://schemas.openxmlformats.org/officeDocument/2006/relationships/presProps" Target="/ppt/presProps.xml" Id="R1fc6d91555b84ebc" /><Relationship Type="http://schemas.openxmlformats.org/officeDocument/2006/relationships/tableStyles" Target="/ppt/tableStyles.xml" Id="R0357a5be27364480" /><Relationship Type="http://schemas.openxmlformats.org/officeDocument/2006/relationships/slide" Target="/ppt/slides/slide1.xml" Id="Rcdd2ac6817ac4b19" /><Relationship Type="http://schemas.openxmlformats.org/officeDocument/2006/relationships/slide" Target="/ppt/slides/slide2.xml" Id="Raa47dbddd7134152" /><Relationship Type="http://schemas.openxmlformats.org/officeDocument/2006/relationships/slide" Target="/ppt/slides/slide3.xml" Id="Rc86d98cbbf154bd5" /><Relationship Type="http://schemas.openxmlformats.org/officeDocument/2006/relationships/slide" Target="/ppt/slides/slide4.xml" Id="R514e027e8c4b49c8" /><Relationship Type="http://schemas.openxmlformats.org/officeDocument/2006/relationships/slide" Target="/ppt/slides/slide5.xml" Id="R7a883706860b4549" /><Relationship Type="http://schemas.openxmlformats.org/officeDocument/2006/relationships/slide" Target="/ppt/slides/slide6.xml" Id="Rd91a43fd0f0546f9" /><Relationship Type="http://schemas.openxmlformats.org/officeDocument/2006/relationships/slide" Target="/ppt/slides/slide7.xml" Id="Ra781687428fe41fd" /><Relationship Type="http://schemas.openxmlformats.org/officeDocument/2006/relationships/slide" Target="/ppt/slides/slide8.xml" Id="Rca5e0903af4545e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9cf1c1e4688452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b371600d7524c4d" /><Relationship Type="http://schemas.openxmlformats.org/officeDocument/2006/relationships/notesMaster" Target="/ppt/notesMasters/notesMaster1.xml" Id="R6d5537b40250479c" /></Relationships>
</file>

<file path=ppt/notesSlides/_rels/notesSlide2.xml.rels>&#65279;<?xml version="1.0" encoding="utf-8"?><Relationships xmlns="http://schemas.openxmlformats.org/package/2006/relationships"><Relationship Type="http://schemas.openxmlformats.org/officeDocument/2006/relationships/slide" Target="/ppt/slides/slide2.xml" Id="Re8eeea4fb4ce4fc8" /><Relationship Type="http://schemas.openxmlformats.org/officeDocument/2006/relationships/notesMaster" Target="/ppt/notesMasters/notesMaster1.xml" Id="R54bd777247d4421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b240f8ca679480a" /><Relationship Type="http://schemas.openxmlformats.org/officeDocument/2006/relationships/notesMaster" Target="/ppt/notesMasters/notesMaster1.xml" Id="R9574690f52404c8f"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fcbe6738ba4bd6" /><Relationship Type="http://schemas.openxmlformats.org/officeDocument/2006/relationships/notesMaster" Target="/ppt/notesMasters/notesMaster1.xml" Id="Rb206b7e67aba4a0c" /></Relationships>
</file>

<file path=ppt/notesSlides/_rels/notesSlide5.xml.rels>&#65279;<?xml version="1.0" encoding="utf-8"?><Relationships xmlns="http://schemas.openxmlformats.org/package/2006/relationships"><Relationship Type="http://schemas.openxmlformats.org/officeDocument/2006/relationships/slide" Target="/ppt/slides/slide5.xml" Id="R25b2030acff34142" /><Relationship Type="http://schemas.openxmlformats.org/officeDocument/2006/relationships/notesMaster" Target="/ppt/notesMasters/notesMaster1.xml" Id="R59885aa7114943f6" /></Relationships>
</file>

<file path=ppt/notesSlides/_rels/notesSlide6.xml.rels>&#65279;<?xml version="1.0" encoding="utf-8"?><Relationships xmlns="http://schemas.openxmlformats.org/package/2006/relationships"><Relationship Type="http://schemas.openxmlformats.org/officeDocument/2006/relationships/slide" Target="/ppt/slides/slide6.xml" Id="Rc69a7465becd4011" /><Relationship Type="http://schemas.openxmlformats.org/officeDocument/2006/relationships/notesMaster" Target="/ppt/notesMasters/notesMaster1.xml" Id="Ra1fcbfb7da7642e1" /></Relationships>
</file>

<file path=ppt/notesSlides/_rels/notesSlide7.xml.rels>&#65279;<?xml version="1.0" encoding="utf-8"?><Relationships xmlns="http://schemas.openxmlformats.org/package/2006/relationships"><Relationship Type="http://schemas.openxmlformats.org/officeDocument/2006/relationships/slide" Target="/ppt/slides/slide7.xml" Id="Rb5379c6842ba4e18" /><Relationship Type="http://schemas.openxmlformats.org/officeDocument/2006/relationships/notesMaster" Target="/ppt/notesMasters/notesMaster1.xml" Id="R1bf49a41235f497f" /></Relationships>
</file>

<file path=ppt/notesSlides/_rels/notesSlide8.xml.rels>&#65279;<?xml version="1.0" encoding="utf-8"?><Relationships xmlns="http://schemas.openxmlformats.org/package/2006/relationships"><Relationship Type="http://schemas.openxmlformats.org/officeDocument/2006/relationships/slide" Target="/ppt/slides/slide8.xml" Id="R8ff7a30523954ea2" /><Relationship Type="http://schemas.openxmlformats.org/officeDocument/2006/relationships/notesMaster" Target="/ppt/notesMasters/notesMaster1.xml" Id="Rf752774dc32344a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complete workflow connects the information you collect with the work your team needs to finish. Our example is a volunteer application. The intended outcome is an approved applicant, a completed agreement, and a clear record of what happened. Start by defining that outcome.</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Academy page: https://klarstig.ai/academy/templates-use-cases/build-an-end-to-end-workflow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Sketch the stages before configuring the workflow. The application provides the facts. An approver records a decision. An approved applicant receives the appropriate agreement for signature. A final handoff places the result where the team works. Name the person responsible when a stage needs attention.</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Academy page: https://klarstig.ai/academy/templates-use-cases/build-an-end-to-end-workflow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Describe the volunteer process to the AI builder, or start from a suitable template. Review the resulting fields and remove information you do not need. Set required answers deliberately. Preview the form with fictional information and check that the submitted values support the later agreement.</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Academy page: https://klarstig.ai/academy/templates-use-cases/build-an-end-to-end-workflow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Add the approval step using the available workflow controls. Choose the appropriate approver and define both outcomes. An approval can continue to the agreement. A rejection should follow its own intended path. Confirm that the rejected application cannot accidentally receive the next-stage document.</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Academy page: https://klarstig.ai/academy/templates-use-cases/build-an-end-to-end-workflow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Prepare the agreement using the approved submission values, then review the generated document. Confirm the recipient before sending a signature request. A sent request still needs the required signing steps to finish. Continue to actions that need a completed agreement only after the completion result.</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Academy page: https://klarstig.ai/academy/templates-use-cases/build-an-end-to-end-workflow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a handoff your workspace and destination support. A CRM action needs its own validated connector and mapping. Document attachment needs separate file support. If a required automated step is unavailable, define an approved manual handoff and make its owner visible in the process.</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Academy page: https://klarstig.ai/academy/templates-use-cases/build-an-end-to-end-workflow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Run a fictional application through the complete process. Inspect the approval result, the agreement, the signing status, and the final handoff. Then test a rejection and one interrupted step. Keep the references together so you can follow the same application throughout the rehearsal.</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Academy page: https://klarstig.ai/academy/templates-use-cases/build-an-end-to-end-workflow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Publish the version you have checked, using the normal release process for your workspace. Tell the team who monitors unfinished work and who handles errors. Review the workflow when a form, document, or destination changes. A clear owner keeps a useful process useful after launch.</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Academy page: https://klarstig.ai/academy/templates-use-cases/build-an-end-to-end-workflow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22f1b6fb62843e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91a7512c20b4c2d" /><Relationship Type="http://schemas.openxmlformats.org/officeDocument/2006/relationships/slideLayout" Target="/ppt/slideLayouts/slideLayout1.xml" Id="R4f819eb025074bf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f819eb025074bf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2541d5a83524bb7" /><Relationship Type="http://schemas.openxmlformats.org/officeDocument/2006/relationships/image" Target="/ppt/media/image.png" Id="R6f8cfd3759b84c1a" /><Relationship Type="http://schemas.openxmlformats.org/officeDocument/2006/relationships/notesSlide" Target="/ppt/notesSlides/notesSlide1.xml" Id="R42a0947582c74cb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38a126360a94337" /><Relationship Type="http://schemas.openxmlformats.org/officeDocument/2006/relationships/image" Target="/ppt/media/image2.png" Id="R87cb74a10ba04642" /><Relationship Type="http://schemas.openxmlformats.org/officeDocument/2006/relationships/notesSlide" Target="/ppt/notesSlides/notesSlide2.xml" Id="Rbd7e9903efe94f7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8079c6c24554deb" /><Relationship Type="http://schemas.openxmlformats.org/officeDocument/2006/relationships/image" Target="/ppt/media/image3.png" Id="R64ffe115a7ad4e11" /><Relationship Type="http://schemas.openxmlformats.org/officeDocument/2006/relationships/notesSlide" Target="/ppt/notesSlides/notesSlide3.xml" Id="R32a5be43d9a940e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9b81c57eb4343eb" /><Relationship Type="http://schemas.openxmlformats.org/officeDocument/2006/relationships/image" Target="/ppt/media/image4.png" Id="R51bf25cc25a3475e" /><Relationship Type="http://schemas.openxmlformats.org/officeDocument/2006/relationships/notesSlide" Target="/ppt/notesSlides/notesSlide4.xml" Id="R0d79b632dd9b43d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a01a3284ff14458" /><Relationship Type="http://schemas.openxmlformats.org/officeDocument/2006/relationships/image" Target="/ppt/media/image5.png" Id="Rb41272a68eda4ebb" /><Relationship Type="http://schemas.openxmlformats.org/officeDocument/2006/relationships/notesSlide" Target="/ppt/notesSlides/notesSlide5.xml" Id="R6978cf9ac1674a1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abef1d59e7e4c59" /><Relationship Type="http://schemas.openxmlformats.org/officeDocument/2006/relationships/image" Target="/ppt/media/image6.png" Id="R7f0713889d314a73" /><Relationship Type="http://schemas.openxmlformats.org/officeDocument/2006/relationships/notesSlide" Target="/ppt/notesSlides/notesSlide6.xml" Id="Raaf29abcc1974a4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79dd539fc8f433b" /><Relationship Type="http://schemas.openxmlformats.org/officeDocument/2006/relationships/image" Target="/ppt/media/image7.png" Id="R5e05a8c12d1f4746" /><Relationship Type="http://schemas.openxmlformats.org/officeDocument/2006/relationships/notesSlide" Target="/ppt/notesSlides/notesSlide7.xml" Id="R311c0ab392284e3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d9e3cf527304efa" /><Relationship Type="http://schemas.openxmlformats.org/officeDocument/2006/relationships/image" Target="/ppt/media/image8.png" Id="R34ff3f3968ec4914" /><Relationship Type="http://schemas.openxmlformats.org/officeDocument/2006/relationships/notesSlide" Target="/ppt/notesSlides/notesSlide8.xml" Id="R07a6c5b002934178" /></Relationships>
</file>

<file path=ppt/slides/slide1.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6f8cfd3759b84c1a"/>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7">
            <a:extLst xmlns:a="http://schemas.openxmlformats.org/drawingml/2006/main">
              <a:ext uri="{FF2B5EF4-FFF2-40B4-BE49-F238E27FC236}">
                <a16:creationId xmlns:a16="http://schemas.microsoft.com/office/drawing/2014/main" id="{1F5D2101-D188-4D2C-B8C4-793212E47136}"/>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17</a:t>
            </a:r>
          </a:p>
        </p:txBody>
      </p:sp>
      <p:sp>
        <p:nvSpPr>
          <p:cNvPr id="3" name="">
            <a:extLst xmlns:a="http://schemas.openxmlformats.org/drawingml/2006/main">
              <a:ext uri="{FF2B5EF4-FFF2-40B4-BE49-F238E27FC236}">
                <a16:creationId xmlns:a16="http://schemas.microsoft.com/office/drawing/2014/main" id="{093865CF-F561-4069-A2DE-D8DBF50BBAD6}"/>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1 / 08">
            <a:extLst xmlns:a="http://schemas.openxmlformats.org/drawingml/2006/main">
              <a:ext uri="{FF2B5EF4-FFF2-40B4-BE49-F238E27FC236}">
                <a16:creationId xmlns:a16="http://schemas.microsoft.com/office/drawing/2014/main" id="{D8797B76-7DE4-42B7-B524-CAB10CE79519}"/>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01 / 08</a:t>
            </a:r>
          </a:p>
        </p:txBody>
      </p:sp>
      <p:sp>
        <p:nvSpPr>
          <p:cNvPr id="5" name="KLARSTIG ACADEMY">
            <a:extLst xmlns:a="http://schemas.openxmlformats.org/drawingml/2006/main">
              <a:ext uri="{FF2B5EF4-FFF2-40B4-BE49-F238E27FC236}">
                <a16:creationId xmlns:a16="http://schemas.microsoft.com/office/drawing/2014/main" id="{9809DC6A-465B-4712-B1AB-FC46F3887D4C}"/>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Build a Complete&#10;Workflow">
            <a:extLst xmlns:a="http://schemas.openxmlformats.org/drawingml/2006/main">
              <a:ext uri="{FF2B5EF4-FFF2-40B4-BE49-F238E27FC236}">
                <a16:creationId xmlns:a16="http://schemas.microsoft.com/office/drawing/2014/main" id="{619287EE-25AC-48B5-8974-EEE8613B30D6}"/>
              </a:ext>
            </a:extLst>
          </p:cNvPr>
          <p:cNvSpPr>
            <a:spLocks xmlns:a="http://schemas.openxmlformats.org/drawingml/2006/main" noGrp="1"/>
          </p:cNvSpPr>
          <p:nvPr/>
        </p:nvSpPr>
        <p:spPr>
          <a:xfrm xmlns:a="http://schemas.openxmlformats.org/drawingml/2006/main">
            <a:off x="685800" y="1562100"/>
            <a:ext cx="1066800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4500" b="1">
                <a:solidFill>
                  <a:srgbClr val="122B38"/>
                </a:solidFill>
                <a:latin typeface="DM Sans"/>
                <a:ea typeface="DM Sans"/>
                <a:cs typeface="DM Sans"/>
              </a:defRPr>
            </a:pPr>
            <a:r>
              <a:rPr sz="4500" b="1">
                <a:solidFill>
                  <a:srgbClr val="122B38"/>
                </a:solidFill>
                <a:latin typeface="DM Sans"/>
                <a:ea typeface="DM Sans"/>
                <a:cs typeface="DM Sans"/>
              </a:rPr>
              <a:t>Build a Complete</a:t>
            </a:r>
          </a:p>
          <a:p xmlns:a="http://schemas.openxmlformats.org/drawingml/2006/main">
            <a:pPr algn="l">
              <a:lnSpc>
                <a:spcPct val="108000"/>
              </a:lnSpc>
              <a:buNone/>
              <a:defRPr sz="4500" b="1">
                <a:solidFill>
                  <a:srgbClr val="122B38"/>
                </a:solidFill>
                <a:latin typeface="DM Sans"/>
                <a:ea typeface="DM Sans"/>
                <a:cs typeface="DM Sans"/>
              </a:defRPr>
            </a:pPr>
            <a:r>
              <a:rPr sz="4500" b="1">
                <a:solidFill>
                  <a:srgbClr val="122B38"/>
                </a:solidFill>
                <a:latin typeface="DM Sans"/>
                <a:ea typeface="DM Sans"/>
                <a:cs typeface="DM Sans"/>
              </a:rPr>
              <a:t>Workflow</a:t>
            </a:r>
          </a:p>
        </p:txBody>
      </p:sp>
      <p:sp>
        <p:nvSpPr>
          <p:cNvPr id="7" name="A volunteer application from intake to comple">
            <a:extLst xmlns:a="http://schemas.openxmlformats.org/drawingml/2006/main">
              <a:ext uri="{FF2B5EF4-FFF2-40B4-BE49-F238E27FC236}">
                <a16:creationId xmlns:a16="http://schemas.microsoft.com/office/drawing/2014/main" id="{9EB7E14B-121C-44C6-82BD-852A7142BCD4}"/>
              </a:ext>
            </a:extLst>
          </p:cNvPr>
          <p:cNvSpPr>
            <a:spLocks xmlns:a="http://schemas.openxmlformats.org/drawingml/2006/main" noGrp="1"/>
          </p:cNvSpPr>
          <p:nvPr/>
        </p:nvSpPr>
        <p:spPr>
          <a:xfrm xmlns:a="http://schemas.openxmlformats.org/drawingml/2006/main">
            <a:off x="714375" y="339090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58707A"/>
                </a:solidFill>
                <a:latin typeface="DM Sans"/>
                <a:ea typeface="DM Sans"/>
                <a:cs typeface="DM Sans"/>
              </a:defRPr>
            </a:pPr>
            <a:r>
              <a:rPr sz="2175" b="0">
                <a:solidFill>
                  <a:srgbClr val="58707A"/>
                </a:solidFill>
                <a:latin typeface="DM Sans"/>
                <a:ea typeface="DM Sans"/>
                <a:cs typeface="DM Sans"/>
              </a:rPr>
              <a:t>A volunteer application from intake to completion</a:t>
            </a:r>
          </a:p>
        </p:txBody>
      </p:sp>
      <p:sp>
        <p:nvSpPr>
          <p:cNvPr id="8" name="">
            <a:extLst xmlns:a="http://schemas.openxmlformats.org/drawingml/2006/main">
              <a:ext uri="{FF2B5EF4-FFF2-40B4-BE49-F238E27FC236}">
                <a16:creationId xmlns:a16="http://schemas.microsoft.com/office/drawing/2014/main" id="{D9A241CD-597A-40CE-9D68-492E2BD0EF5F}"/>
              </a:ext>
            </a:extLst>
          </p:cNvPr>
          <p:cNvSpPr>
            <a:spLocks xmlns:a="http://schemas.openxmlformats.org/drawingml/2006/main" noGrp="1"/>
          </p:cNvSpPr>
          <p:nvPr/>
        </p:nvSpPr>
        <p:spPr>
          <a:xfrm xmlns:a="http://schemas.openxmlformats.org/drawingml/2006/main">
            <a:off x="685800" y="4552950"/>
            <a:ext cx="52578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9" name="01">
            <a:extLst xmlns:a="http://schemas.openxmlformats.org/drawingml/2006/main">
              <a:ext uri="{FF2B5EF4-FFF2-40B4-BE49-F238E27FC236}">
                <a16:creationId xmlns:a16="http://schemas.microsoft.com/office/drawing/2014/main" id="{843A9C96-FCCC-4E48-87A3-D5F7B5DFC0F6}"/>
              </a:ext>
            </a:extLst>
          </p:cNvPr>
          <p:cNvSpPr>
            <a:spLocks xmlns:a="http://schemas.openxmlformats.org/drawingml/2006/main" noGrp="1"/>
          </p:cNvSpPr>
          <p:nvPr/>
        </p:nvSpPr>
        <p:spPr>
          <a:xfrm xmlns:a="http://schemas.openxmlformats.org/drawingml/2006/main">
            <a:off x="685800" y="4752975"/>
            <a:ext cx="476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75" b="1">
                <a:solidFill>
                  <a:srgbClr val="137D83"/>
                </a:solidFill>
                <a:latin typeface="DM Sans"/>
                <a:ea typeface="DM Sans"/>
                <a:cs typeface="DM Sans"/>
              </a:defRPr>
            </a:pPr>
            <a:r>
              <a:rPr sz="1575" b="1">
                <a:solidFill>
                  <a:srgbClr val="137D83"/>
                </a:solidFill>
                <a:latin typeface="DM Sans"/>
                <a:ea typeface="DM Sans"/>
                <a:cs typeface="DM Sans"/>
              </a:rPr>
              <a:t>01</a:t>
            </a:r>
          </a:p>
        </p:txBody>
      </p:sp>
      <p:sp>
        <p:nvSpPr>
          <p:cNvPr id="10" name="A clear outcome">
            <a:extLst xmlns:a="http://schemas.openxmlformats.org/drawingml/2006/main">
              <a:ext uri="{FF2B5EF4-FFF2-40B4-BE49-F238E27FC236}">
                <a16:creationId xmlns:a16="http://schemas.microsoft.com/office/drawing/2014/main" id="{29A2470F-C906-4BC6-9905-3D169A1155A2}"/>
              </a:ext>
            </a:extLst>
          </p:cNvPr>
          <p:cNvSpPr>
            <a:spLocks xmlns:a="http://schemas.openxmlformats.org/drawingml/2006/main" noGrp="1"/>
          </p:cNvSpPr>
          <p:nvPr/>
        </p:nvSpPr>
        <p:spPr>
          <a:xfrm xmlns:a="http://schemas.openxmlformats.org/drawingml/2006/main">
            <a:off x="1276350" y="4714875"/>
            <a:ext cx="46291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A clear outcome</a:t>
            </a:r>
          </a:p>
        </p:txBody>
      </p:sp>
      <p:sp>
        <p:nvSpPr>
          <p:cNvPr id="11" name="">
            <a:extLst xmlns:a="http://schemas.openxmlformats.org/drawingml/2006/main">
              <a:ext uri="{FF2B5EF4-FFF2-40B4-BE49-F238E27FC236}">
                <a16:creationId xmlns:a16="http://schemas.microsoft.com/office/drawing/2014/main" id="{A836B767-1BA7-4CA2-A660-F528A31C5CCB}"/>
              </a:ext>
            </a:extLst>
          </p:cNvPr>
          <p:cNvSpPr>
            <a:spLocks xmlns:a="http://schemas.openxmlformats.org/drawingml/2006/main" noGrp="1"/>
          </p:cNvSpPr>
          <p:nvPr/>
        </p:nvSpPr>
        <p:spPr>
          <a:xfrm xmlns:a="http://schemas.openxmlformats.org/drawingml/2006/main">
            <a:off x="6248400" y="4552950"/>
            <a:ext cx="52578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2" name="02">
            <a:extLst xmlns:a="http://schemas.openxmlformats.org/drawingml/2006/main">
              <a:ext uri="{FF2B5EF4-FFF2-40B4-BE49-F238E27FC236}">
                <a16:creationId xmlns:a16="http://schemas.microsoft.com/office/drawing/2014/main" id="{FA1D1692-5AA9-47AC-A304-088BCAA524C9}"/>
              </a:ext>
            </a:extLst>
          </p:cNvPr>
          <p:cNvSpPr>
            <a:spLocks xmlns:a="http://schemas.openxmlformats.org/drawingml/2006/main" noGrp="1"/>
          </p:cNvSpPr>
          <p:nvPr/>
        </p:nvSpPr>
        <p:spPr>
          <a:xfrm xmlns:a="http://schemas.openxmlformats.org/drawingml/2006/main">
            <a:off x="6248400" y="4752975"/>
            <a:ext cx="476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75" b="1">
                <a:solidFill>
                  <a:srgbClr val="137D83"/>
                </a:solidFill>
                <a:latin typeface="DM Sans"/>
                <a:ea typeface="DM Sans"/>
                <a:cs typeface="DM Sans"/>
              </a:defRPr>
            </a:pPr>
            <a:r>
              <a:rPr sz="1575" b="1">
                <a:solidFill>
                  <a:srgbClr val="137D83"/>
                </a:solidFill>
                <a:latin typeface="DM Sans"/>
                <a:ea typeface="DM Sans"/>
                <a:cs typeface="DM Sans"/>
              </a:rPr>
              <a:t>02</a:t>
            </a:r>
          </a:p>
        </p:txBody>
      </p:sp>
      <p:sp>
        <p:nvSpPr>
          <p:cNvPr id="13" name="A responsible person at each step">
            <a:extLst xmlns:a="http://schemas.openxmlformats.org/drawingml/2006/main">
              <a:ext uri="{FF2B5EF4-FFF2-40B4-BE49-F238E27FC236}">
                <a16:creationId xmlns:a16="http://schemas.microsoft.com/office/drawing/2014/main" id="{D161CFB2-6CF2-4C1D-89B0-3FF6DC96E5E7}"/>
              </a:ext>
            </a:extLst>
          </p:cNvPr>
          <p:cNvSpPr>
            <a:spLocks xmlns:a="http://schemas.openxmlformats.org/drawingml/2006/main" noGrp="1"/>
          </p:cNvSpPr>
          <p:nvPr/>
        </p:nvSpPr>
        <p:spPr>
          <a:xfrm xmlns:a="http://schemas.openxmlformats.org/drawingml/2006/main">
            <a:off x="6838950" y="4714875"/>
            <a:ext cx="46291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A responsible person at each step</a:t>
            </a:r>
          </a:p>
        </p:txBody>
      </p:sp>
    </p:spTree>
    <p:extLst>
      <p:ext uri="{BB962C8B-B14F-4D97-AF65-F5344CB8AC3E}">
        <p14:creationId xmlns:p14="http://schemas.microsoft.com/office/powerpoint/2010/main" val="182882187"/>
      </p:ext>
    </p:extLst>
  </p:cSld>
</p:sld>
</file>

<file path=ppt/slides/slide2.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7cb74a10ba04642"/>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7">
            <a:extLst xmlns:a="http://schemas.openxmlformats.org/drawingml/2006/main">
              <a:ext uri="{FF2B5EF4-FFF2-40B4-BE49-F238E27FC236}">
                <a16:creationId xmlns:a16="http://schemas.microsoft.com/office/drawing/2014/main" id="{3D23B76F-ED14-4941-9642-9ABB6193C709}"/>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17</a:t>
            </a:r>
          </a:p>
        </p:txBody>
      </p:sp>
      <p:sp>
        <p:nvSpPr>
          <p:cNvPr id="3" name="">
            <a:extLst xmlns:a="http://schemas.openxmlformats.org/drawingml/2006/main">
              <a:ext uri="{FF2B5EF4-FFF2-40B4-BE49-F238E27FC236}">
                <a16:creationId xmlns:a16="http://schemas.microsoft.com/office/drawing/2014/main" id="{701AA1D0-BF8D-4E0D-AA7D-19B180175666}"/>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2 / 08">
            <a:extLst xmlns:a="http://schemas.openxmlformats.org/drawingml/2006/main">
              <a:ext uri="{FF2B5EF4-FFF2-40B4-BE49-F238E27FC236}">
                <a16:creationId xmlns:a16="http://schemas.microsoft.com/office/drawing/2014/main" id="{219A2C3C-F14E-4B66-86B0-7C576C7B9BF5}"/>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02 / 08</a:t>
            </a:r>
          </a:p>
        </p:txBody>
      </p:sp>
      <p:sp>
        <p:nvSpPr>
          <p:cNvPr id="5" name="KLARSTIG ACADEMY">
            <a:extLst xmlns:a="http://schemas.openxmlformats.org/drawingml/2006/main">
              <a:ext uri="{FF2B5EF4-FFF2-40B4-BE49-F238E27FC236}">
                <a16:creationId xmlns:a16="http://schemas.microsoft.com/office/drawing/2014/main" id="{D801AA35-147A-4C42-A805-53EB1FAC2DEB}"/>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The process sequence">
            <a:extLst xmlns:a="http://schemas.openxmlformats.org/drawingml/2006/main">
              <a:ext uri="{FF2B5EF4-FFF2-40B4-BE49-F238E27FC236}">
                <a16:creationId xmlns:a16="http://schemas.microsoft.com/office/drawing/2014/main" id="{1AD2809E-1FD6-4B55-9D19-22485D55F62E}"/>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The process sequence</a:t>
            </a:r>
          </a:p>
        </p:txBody>
      </p:sp>
      <p:sp>
        <p:nvSpPr>
          <p:cNvPr id="7" name="Each stage has a purpose">
            <a:extLst xmlns:a="http://schemas.openxmlformats.org/drawingml/2006/main">
              <a:ext uri="{FF2B5EF4-FFF2-40B4-BE49-F238E27FC236}">
                <a16:creationId xmlns:a16="http://schemas.microsoft.com/office/drawing/2014/main" id="{B099055B-6512-4F37-8E79-6516264C2C08}"/>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Each stage has a purpose</a:t>
            </a:r>
          </a:p>
        </p:txBody>
      </p:sp>
      <p:sp>
        <p:nvSpPr>
          <p:cNvPr id="8" name="01">
            <a:extLst xmlns:a="http://schemas.openxmlformats.org/drawingml/2006/main">
              <a:ext uri="{FF2B5EF4-FFF2-40B4-BE49-F238E27FC236}">
                <a16:creationId xmlns:a16="http://schemas.microsoft.com/office/drawing/2014/main" id="{D26894F5-3836-4A42-8D9A-8A6C687BE424}"/>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Application: collect the needed information">
            <a:extLst xmlns:a="http://schemas.openxmlformats.org/drawingml/2006/main">
              <a:ext uri="{FF2B5EF4-FFF2-40B4-BE49-F238E27FC236}">
                <a16:creationId xmlns:a16="http://schemas.microsoft.com/office/drawing/2014/main" id="{21891DAF-A4C9-4EAC-A731-71B068C6D6CA}"/>
              </a:ext>
            </a:extLst>
          </p:cNvPr>
          <p:cNvSpPr>
            <a:spLocks xmlns:a="http://schemas.openxmlformats.org/drawingml/2006/main" noGrp="1"/>
          </p:cNvSpPr>
          <p:nvPr/>
        </p:nvSpPr>
        <p:spPr>
          <a:xfrm xmlns:a="http://schemas.openxmlformats.org/drawingml/2006/main">
            <a:off x="1409700" y="2819400"/>
            <a:ext cx="100965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Application: collect the needed information</a:t>
            </a:r>
          </a:p>
        </p:txBody>
      </p:sp>
      <p:sp>
        <p:nvSpPr>
          <p:cNvPr id="10" name="">
            <a:extLst xmlns:a="http://schemas.openxmlformats.org/drawingml/2006/main">
              <a:ext uri="{FF2B5EF4-FFF2-40B4-BE49-F238E27FC236}">
                <a16:creationId xmlns:a16="http://schemas.microsoft.com/office/drawing/2014/main" id="{A001810F-7168-4909-B9A5-879102C9118F}"/>
              </a:ext>
            </a:extLst>
          </p:cNvPr>
          <p:cNvSpPr>
            <a:spLocks xmlns:a="http://schemas.openxmlformats.org/drawingml/2006/main" noGrp="1"/>
          </p:cNvSpPr>
          <p:nvPr/>
        </p:nvSpPr>
        <p:spPr>
          <a:xfrm xmlns:a="http://schemas.openxmlformats.org/drawingml/2006/main">
            <a:off x="1409700" y="33718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89F77DC6-A0DC-497B-9DAA-003B635F46D3}"/>
              </a:ext>
            </a:extLst>
          </p:cNvPr>
          <p:cNvSpPr>
            <a:spLocks xmlns:a="http://schemas.openxmlformats.org/drawingml/2006/main" noGrp="1"/>
          </p:cNvSpPr>
          <p:nvPr/>
        </p:nvSpPr>
        <p:spPr>
          <a:xfrm xmlns:a="http://schemas.openxmlformats.org/drawingml/2006/main">
            <a:off x="685800" y="35337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Approval: record the decision">
            <a:extLst xmlns:a="http://schemas.openxmlformats.org/drawingml/2006/main">
              <a:ext uri="{FF2B5EF4-FFF2-40B4-BE49-F238E27FC236}">
                <a16:creationId xmlns:a16="http://schemas.microsoft.com/office/drawing/2014/main" id="{059829DB-387C-49CF-9BFC-473E5DCE3833}"/>
              </a:ext>
            </a:extLst>
          </p:cNvPr>
          <p:cNvSpPr>
            <a:spLocks xmlns:a="http://schemas.openxmlformats.org/drawingml/2006/main" noGrp="1"/>
          </p:cNvSpPr>
          <p:nvPr/>
        </p:nvSpPr>
        <p:spPr>
          <a:xfrm xmlns:a="http://schemas.openxmlformats.org/drawingml/2006/main">
            <a:off x="1409700" y="3505200"/>
            <a:ext cx="100965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Approval: record the decision</a:t>
            </a:r>
          </a:p>
        </p:txBody>
      </p:sp>
      <p:sp>
        <p:nvSpPr>
          <p:cNvPr id="13" name="">
            <a:extLst xmlns:a="http://schemas.openxmlformats.org/drawingml/2006/main">
              <a:ext uri="{FF2B5EF4-FFF2-40B4-BE49-F238E27FC236}">
                <a16:creationId xmlns:a16="http://schemas.microsoft.com/office/drawing/2014/main" id="{94130819-260E-471A-8348-C58347CE9187}"/>
              </a:ext>
            </a:extLst>
          </p:cNvPr>
          <p:cNvSpPr>
            <a:spLocks xmlns:a="http://schemas.openxmlformats.org/drawingml/2006/main" noGrp="1"/>
          </p:cNvSpPr>
          <p:nvPr/>
        </p:nvSpPr>
        <p:spPr>
          <a:xfrm xmlns:a="http://schemas.openxmlformats.org/drawingml/2006/main">
            <a:off x="1409700" y="40576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8329976A-24FD-4CF3-A92C-31CC2846ECD3}"/>
              </a:ext>
            </a:extLst>
          </p:cNvPr>
          <p:cNvSpPr>
            <a:spLocks xmlns:a="http://schemas.openxmlformats.org/drawingml/2006/main" noGrp="1"/>
          </p:cNvSpPr>
          <p:nvPr/>
        </p:nvSpPr>
        <p:spPr>
          <a:xfrm xmlns:a="http://schemas.openxmlformats.org/drawingml/2006/main">
            <a:off x="685800" y="42195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Agreement and signature: complete the documen">
            <a:extLst xmlns:a="http://schemas.openxmlformats.org/drawingml/2006/main">
              <a:ext uri="{FF2B5EF4-FFF2-40B4-BE49-F238E27FC236}">
                <a16:creationId xmlns:a16="http://schemas.microsoft.com/office/drawing/2014/main" id="{54EABCE4-D9CD-449F-B9B8-BCBF29921665}"/>
              </a:ext>
            </a:extLst>
          </p:cNvPr>
          <p:cNvSpPr>
            <a:spLocks xmlns:a="http://schemas.openxmlformats.org/drawingml/2006/main" noGrp="1"/>
          </p:cNvSpPr>
          <p:nvPr/>
        </p:nvSpPr>
        <p:spPr>
          <a:xfrm xmlns:a="http://schemas.openxmlformats.org/drawingml/2006/main">
            <a:off x="1409700" y="4191000"/>
            <a:ext cx="100965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Agreement and signature: complete the document</a:t>
            </a:r>
          </a:p>
        </p:txBody>
      </p:sp>
      <p:sp>
        <p:nvSpPr>
          <p:cNvPr id="16" name="">
            <a:extLst xmlns:a="http://schemas.openxmlformats.org/drawingml/2006/main">
              <a:ext uri="{FF2B5EF4-FFF2-40B4-BE49-F238E27FC236}">
                <a16:creationId xmlns:a16="http://schemas.microsoft.com/office/drawing/2014/main" id="{DF6843A5-44A7-4D52-BEA3-B1773E4A1ED8}"/>
              </a:ext>
            </a:extLst>
          </p:cNvPr>
          <p:cNvSpPr>
            <a:spLocks xmlns:a="http://schemas.openxmlformats.org/drawingml/2006/main" noGrp="1"/>
          </p:cNvSpPr>
          <p:nvPr/>
        </p:nvSpPr>
        <p:spPr>
          <a:xfrm xmlns:a="http://schemas.openxmlformats.org/drawingml/2006/main">
            <a:off x="1409700" y="47434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7" name="04">
            <a:extLst xmlns:a="http://schemas.openxmlformats.org/drawingml/2006/main">
              <a:ext uri="{FF2B5EF4-FFF2-40B4-BE49-F238E27FC236}">
                <a16:creationId xmlns:a16="http://schemas.microsoft.com/office/drawing/2014/main" id="{0839E238-AD92-463E-B521-C3D7FF46EB99}"/>
              </a:ext>
            </a:extLst>
          </p:cNvPr>
          <p:cNvSpPr>
            <a:spLocks xmlns:a="http://schemas.openxmlformats.org/drawingml/2006/main" noGrp="1"/>
          </p:cNvSpPr>
          <p:nvPr/>
        </p:nvSpPr>
        <p:spPr>
          <a:xfrm xmlns:a="http://schemas.openxmlformats.org/drawingml/2006/main">
            <a:off x="685800" y="49053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04</a:t>
            </a:r>
          </a:p>
        </p:txBody>
      </p:sp>
      <p:sp>
        <p:nvSpPr>
          <p:cNvPr id="18" name="Handoff: verify the final destination">
            <a:extLst xmlns:a="http://schemas.openxmlformats.org/drawingml/2006/main">
              <a:ext uri="{FF2B5EF4-FFF2-40B4-BE49-F238E27FC236}">
                <a16:creationId xmlns:a16="http://schemas.microsoft.com/office/drawing/2014/main" id="{56588544-6251-4C97-A56E-83236B9CD16B}"/>
              </a:ext>
            </a:extLst>
          </p:cNvPr>
          <p:cNvSpPr>
            <a:spLocks xmlns:a="http://schemas.openxmlformats.org/drawingml/2006/main" noGrp="1"/>
          </p:cNvSpPr>
          <p:nvPr/>
        </p:nvSpPr>
        <p:spPr>
          <a:xfrm xmlns:a="http://schemas.openxmlformats.org/drawingml/2006/main">
            <a:off x="1409700" y="4876800"/>
            <a:ext cx="100965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Handoff: verify the final destination</a:t>
            </a:r>
          </a:p>
        </p:txBody>
      </p:sp>
    </p:spTree>
    <p:extLst>
      <p:ext uri="{BB962C8B-B14F-4D97-AF65-F5344CB8AC3E}">
        <p14:creationId xmlns:p14="http://schemas.microsoft.com/office/powerpoint/2010/main" val="779313012"/>
      </p:ext>
    </p:extLst>
  </p:cSld>
</p:sld>
</file>

<file path=ppt/slides/slide3.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4ffe115a7ad4e11"/>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7">
            <a:extLst xmlns:a="http://schemas.openxmlformats.org/drawingml/2006/main">
              <a:ext uri="{FF2B5EF4-FFF2-40B4-BE49-F238E27FC236}">
                <a16:creationId xmlns:a16="http://schemas.microsoft.com/office/drawing/2014/main" id="{689B76EE-6665-4663-83A1-A32323AE2B85}"/>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17</a:t>
            </a:r>
          </a:p>
        </p:txBody>
      </p:sp>
      <p:sp>
        <p:nvSpPr>
          <p:cNvPr id="3" name="">
            <a:extLst xmlns:a="http://schemas.openxmlformats.org/drawingml/2006/main">
              <a:ext uri="{FF2B5EF4-FFF2-40B4-BE49-F238E27FC236}">
                <a16:creationId xmlns:a16="http://schemas.microsoft.com/office/drawing/2014/main" id="{B2AE4827-DD29-475F-B5A0-5FADC9640B6E}"/>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3 / 08">
            <a:extLst xmlns:a="http://schemas.openxmlformats.org/drawingml/2006/main">
              <a:ext uri="{FF2B5EF4-FFF2-40B4-BE49-F238E27FC236}">
                <a16:creationId xmlns:a16="http://schemas.microsoft.com/office/drawing/2014/main" id="{4C5DC55C-88BE-420E-8256-04BF28FBC813}"/>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03 / 08</a:t>
            </a:r>
          </a:p>
        </p:txBody>
      </p:sp>
      <p:sp>
        <p:nvSpPr>
          <p:cNvPr id="5" name="KLARSTIG ACADEMY">
            <a:extLst xmlns:a="http://schemas.openxmlformats.org/drawingml/2006/main">
              <a:ext uri="{FF2B5EF4-FFF2-40B4-BE49-F238E27FC236}">
                <a16:creationId xmlns:a16="http://schemas.microsoft.com/office/drawing/2014/main" id="{5BFB2187-A4EC-4176-9F69-348D3413925F}"/>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The intake form">
            <a:extLst xmlns:a="http://schemas.openxmlformats.org/drawingml/2006/main">
              <a:ext uri="{FF2B5EF4-FFF2-40B4-BE49-F238E27FC236}">
                <a16:creationId xmlns:a16="http://schemas.microsoft.com/office/drawing/2014/main" id="{33F42A66-BB42-48EE-83A9-7BDEE9B96E55}"/>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The intake form</a:t>
            </a:r>
          </a:p>
        </p:txBody>
      </p:sp>
      <p:sp>
        <p:nvSpPr>
          <p:cNvPr id="7" name="A useful draft starts with a specific request">
            <a:extLst xmlns:a="http://schemas.openxmlformats.org/drawingml/2006/main">
              <a:ext uri="{FF2B5EF4-FFF2-40B4-BE49-F238E27FC236}">
                <a16:creationId xmlns:a16="http://schemas.microsoft.com/office/drawing/2014/main" id="{ECF5B598-7D0E-476B-9FA6-6C57B7BF23FA}"/>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A useful draft starts with a specific request</a:t>
            </a:r>
          </a:p>
        </p:txBody>
      </p:sp>
      <p:sp>
        <p:nvSpPr>
          <p:cNvPr id="8" name="01">
            <a:extLst xmlns:a="http://schemas.openxmlformats.org/drawingml/2006/main">
              <a:ext uri="{FF2B5EF4-FFF2-40B4-BE49-F238E27FC236}">
                <a16:creationId xmlns:a16="http://schemas.microsoft.com/office/drawing/2014/main" id="{FA04FF05-5A1A-4451-ABE3-5D6DF1A8E38C}"/>
              </a:ext>
            </a:extLst>
          </p:cNvPr>
          <p:cNvSpPr>
            <a:spLocks xmlns:a="http://schemas.openxmlformats.org/drawingml/2006/main" noGrp="1"/>
          </p:cNvSpPr>
          <p:nvPr/>
        </p:nvSpPr>
        <p:spPr>
          <a:xfrm xmlns:a="http://schemas.openxmlformats.org/drawingml/2006/main">
            <a:off x="685800" y="30384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Describe the process to the AI builder">
            <a:extLst xmlns:a="http://schemas.openxmlformats.org/drawingml/2006/main">
              <a:ext uri="{FF2B5EF4-FFF2-40B4-BE49-F238E27FC236}">
                <a16:creationId xmlns:a16="http://schemas.microsoft.com/office/drawing/2014/main" id="{B7B09ED1-B1FD-4A1F-B10C-85FEF7730B6A}"/>
              </a:ext>
            </a:extLst>
          </p:cNvPr>
          <p:cNvSpPr>
            <a:spLocks xmlns:a="http://schemas.openxmlformats.org/drawingml/2006/main" noGrp="1"/>
          </p:cNvSpPr>
          <p:nvPr/>
        </p:nvSpPr>
        <p:spPr>
          <a:xfrm xmlns:a="http://schemas.openxmlformats.org/drawingml/2006/main">
            <a:off x="1409700" y="30099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Describe the process to the AI builder</a:t>
            </a:r>
          </a:p>
        </p:txBody>
      </p:sp>
      <p:sp>
        <p:nvSpPr>
          <p:cNvPr id="10" name="">
            <a:extLst xmlns:a="http://schemas.openxmlformats.org/drawingml/2006/main">
              <a:ext uri="{FF2B5EF4-FFF2-40B4-BE49-F238E27FC236}">
                <a16:creationId xmlns:a16="http://schemas.microsoft.com/office/drawing/2014/main" id="{7B71D30D-19DC-42B4-B2D0-CF1408570E26}"/>
              </a:ext>
            </a:extLst>
          </p:cNvPr>
          <p:cNvSpPr>
            <a:spLocks xmlns:a="http://schemas.openxmlformats.org/drawingml/2006/main" noGrp="1"/>
          </p:cNvSpPr>
          <p:nvPr/>
        </p:nvSpPr>
        <p:spPr>
          <a:xfrm xmlns:a="http://schemas.openxmlformats.org/drawingml/2006/main">
            <a:off x="1409700" y="41910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527B0BB4-7281-419E-8DF0-0FCB41FEE529}"/>
              </a:ext>
            </a:extLst>
          </p:cNvPr>
          <p:cNvSpPr>
            <a:spLocks xmlns:a="http://schemas.openxmlformats.org/drawingml/2006/main" noGrp="1"/>
          </p:cNvSpPr>
          <p:nvPr/>
        </p:nvSpPr>
        <p:spPr>
          <a:xfrm xmlns:a="http://schemas.openxmlformats.org/drawingml/2006/main">
            <a:off x="685800" y="43529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Review fields, required answers and validatio">
            <a:extLst xmlns:a="http://schemas.openxmlformats.org/drawingml/2006/main">
              <a:ext uri="{FF2B5EF4-FFF2-40B4-BE49-F238E27FC236}">
                <a16:creationId xmlns:a16="http://schemas.microsoft.com/office/drawing/2014/main" id="{F491F714-B54A-4E21-8881-C0543705A128}"/>
              </a:ext>
            </a:extLst>
          </p:cNvPr>
          <p:cNvSpPr>
            <a:spLocks xmlns:a="http://schemas.openxmlformats.org/drawingml/2006/main" noGrp="1"/>
          </p:cNvSpPr>
          <p:nvPr/>
        </p:nvSpPr>
        <p:spPr>
          <a:xfrm xmlns:a="http://schemas.openxmlformats.org/drawingml/2006/main">
            <a:off x="1409700" y="43243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Review fields, required answers and validation</a:t>
            </a:r>
          </a:p>
        </p:txBody>
      </p:sp>
    </p:spTree>
    <p:extLst>
      <p:ext uri="{BB962C8B-B14F-4D97-AF65-F5344CB8AC3E}">
        <p14:creationId xmlns:p14="http://schemas.microsoft.com/office/powerpoint/2010/main" val="674671640"/>
      </p:ext>
    </p:extLst>
  </p:cSld>
</p:sld>
</file>

<file path=ppt/slides/slide4.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51bf25cc25a3475e"/>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7">
            <a:extLst xmlns:a="http://schemas.openxmlformats.org/drawingml/2006/main">
              <a:ext uri="{FF2B5EF4-FFF2-40B4-BE49-F238E27FC236}">
                <a16:creationId xmlns:a16="http://schemas.microsoft.com/office/drawing/2014/main" id="{2463B7CC-B4A7-46AD-95AF-9A461B026884}"/>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17</a:t>
            </a:r>
          </a:p>
        </p:txBody>
      </p:sp>
      <p:sp>
        <p:nvSpPr>
          <p:cNvPr id="3" name="">
            <a:extLst xmlns:a="http://schemas.openxmlformats.org/drawingml/2006/main">
              <a:ext uri="{FF2B5EF4-FFF2-40B4-BE49-F238E27FC236}">
                <a16:creationId xmlns:a16="http://schemas.microsoft.com/office/drawing/2014/main" id="{1E7B38BF-CD1A-4F40-8352-D5CC82307CF5}"/>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4 / 08">
            <a:extLst xmlns:a="http://schemas.openxmlformats.org/drawingml/2006/main">
              <a:ext uri="{FF2B5EF4-FFF2-40B4-BE49-F238E27FC236}">
                <a16:creationId xmlns:a16="http://schemas.microsoft.com/office/drawing/2014/main" id="{D59A8A19-0239-4116-9B49-325DE26136E9}"/>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04 / 08</a:t>
            </a:r>
          </a:p>
        </p:txBody>
      </p:sp>
      <p:sp>
        <p:nvSpPr>
          <p:cNvPr id="5" name="KLARSTIG ACADEMY">
            <a:extLst xmlns:a="http://schemas.openxmlformats.org/drawingml/2006/main">
              <a:ext uri="{FF2B5EF4-FFF2-40B4-BE49-F238E27FC236}">
                <a16:creationId xmlns:a16="http://schemas.microsoft.com/office/drawing/2014/main" id="{F26580E9-6FA1-46ED-BE46-A64709F222C9}"/>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The approval decision">
            <a:extLst xmlns:a="http://schemas.openxmlformats.org/drawingml/2006/main">
              <a:ext uri="{FF2B5EF4-FFF2-40B4-BE49-F238E27FC236}">
                <a16:creationId xmlns:a16="http://schemas.microsoft.com/office/drawing/2014/main" id="{E280303B-47F3-47D2-8C40-2C2A438B22D3}"/>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The approval decision</a:t>
            </a:r>
          </a:p>
        </p:txBody>
      </p:sp>
      <p:sp>
        <p:nvSpPr>
          <p:cNvPr id="7" name="Approval and rejection need separate outcomes">
            <a:extLst xmlns:a="http://schemas.openxmlformats.org/drawingml/2006/main">
              <a:ext uri="{FF2B5EF4-FFF2-40B4-BE49-F238E27FC236}">
                <a16:creationId xmlns:a16="http://schemas.microsoft.com/office/drawing/2014/main" id="{89E0D95A-4250-4064-BEAC-DCEFA651CA18}"/>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Approval and rejection need separate outcomes</a:t>
            </a:r>
          </a:p>
        </p:txBody>
      </p:sp>
      <p:sp>
        <p:nvSpPr>
          <p:cNvPr id="8" name="01">
            <a:extLst xmlns:a="http://schemas.openxmlformats.org/drawingml/2006/main">
              <a:ext uri="{FF2B5EF4-FFF2-40B4-BE49-F238E27FC236}">
                <a16:creationId xmlns:a16="http://schemas.microsoft.com/office/drawing/2014/main" id="{EF87B887-A50C-40E2-855C-6457E3F65F4D}"/>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Choose the appropriate approver">
            <a:extLst xmlns:a="http://schemas.openxmlformats.org/drawingml/2006/main">
              <a:ext uri="{FF2B5EF4-FFF2-40B4-BE49-F238E27FC236}">
                <a16:creationId xmlns:a16="http://schemas.microsoft.com/office/drawing/2014/main" id="{A8FE188A-E0AD-4ED6-B081-C2795A8555B4}"/>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Choose the appropriate approver</a:t>
            </a:r>
          </a:p>
        </p:txBody>
      </p:sp>
      <p:sp>
        <p:nvSpPr>
          <p:cNvPr id="10" name="">
            <a:extLst xmlns:a="http://schemas.openxmlformats.org/drawingml/2006/main">
              <a:ext uri="{FF2B5EF4-FFF2-40B4-BE49-F238E27FC236}">
                <a16:creationId xmlns:a16="http://schemas.microsoft.com/office/drawing/2014/main" id="{4FBF870E-EAA0-41AC-BBE2-B2A5DFC8519B}"/>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B2358898-B181-4C38-AD90-53AB10FC2033}"/>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Define what follows an approval">
            <a:extLst xmlns:a="http://schemas.openxmlformats.org/drawingml/2006/main">
              <a:ext uri="{FF2B5EF4-FFF2-40B4-BE49-F238E27FC236}">
                <a16:creationId xmlns:a16="http://schemas.microsoft.com/office/drawing/2014/main" id="{B3600B52-7966-4001-BB8A-F1FEBD55F4EB}"/>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Define what follows an approval</a:t>
            </a:r>
          </a:p>
        </p:txBody>
      </p:sp>
      <p:sp>
        <p:nvSpPr>
          <p:cNvPr id="13" name="">
            <a:extLst xmlns:a="http://schemas.openxmlformats.org/drawingml/2006/main">
              <a:ext uri="{FF2B5EF4-FFF2-40B4-BE49-F238E27FC236}">
                <a16:creationId xmlns:a16="http://schemas.microsoft.com/office/drawing/2014/main" id="{A30A9D02-24E5-4004-A7A3-C534BD5097FA}"/>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5BB447F9-A367-48BF-BCA9-61C488A5C79B}"/>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Define what follows a rejection">
            <a:extLst xmlns:a="http://schemas.openxmlformats.org/drawingml/2006/main">
              <a:ext uri="{FF2B5EF4-FFF2-40B4-BE49-F238E27FC236}">
                <a16:creationId xmlns:a16="http://schemas.microsoft.com/office/drawing/2014/main" id="{D45B8139-C75C-44C7-B0C3-72FE99CEF980}"/>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Define what follows a rejection</a:t>
            </a:r>
          </a:p>
        </p:txBody>
      </p:sp>
    </p:spTree>
    <p:extLst>
      <p:ext uri="{BB962C8B-B14F-4D97-AF65-F5344CB8AC3E}">
        <p14:creationId xmlns:p14="http://schemas.microsoft.com/office/powerpoint/2010/main" val="1714712768"/>
      </p:ext>
    </p:extLst>
  </p:cSld>
</p:sld>
</file>

<file path=ppt/slides/slide5.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41272a68eda4ebb"/>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7">
            <a:extLst xmlns:a="http://schemas.openxmlformats.org/drawingml/2006/main">
              <a:ext uri="{FF2B5EF4-FFF2-40B4-BE49-F238E27FC236}">
                <a16:creationId xmlns:a16="http://schemas.microsoft.com/office/drawing/2014/main" id="{77D053A0-2E62-4339-9AD3-8143157DF7A4}"/>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17</a:t>
            </a:r>
          </a:p>
        </p:txBody>
      </p:sp>
      <p:sp>
        <p:nvSpPr>
          <p:cNvPr id="3" name="">
            <a:extLst xmlns:a="http://schemas.openxmlformats.org/drawingml/2006/main">
              <a:ext uri="{FF2B5EF4-FFF2-40B4-BE49-F238E27FC236}">
                <a16:creationId xmlns:a16="http://schemas.microsoft.com/office/drawing/2014/main" id="{C95384E0-DED1-4D24-8FA3-3B6515CC5AE4}"/>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5 / 08">
            <a:extLst xmlns:a="http://schemas.openxmlformats.org/drawingml/2006/main">
              <a:ext uri="{FF2B5EF4-FFF2-40B4-BE49-F238E27FC236}">
                <a16:creationId xmlns:a16="http://schemas.microsoft.com/office/drawing/2014/main" id="{EE4A2404-4309-430E-85AD-E457FCF0DA76}"/>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05 / 08</a:t>
            </a:r>
          </a:p>
        </p:txBody>
      </p:sp>
      <p:sp>
        <p:nvSpPr>
          <p:cNvPr id="5" name="KLARSTIG ACADEMY">
            <a:extLst xmlns:a="http://schemas.openxmlformats.org/drawingml/2006/main">
              <a:ext uri="{FF2B5EF4-FFF2-40B4-BE49-F238E27FC236}">
                <a16:creationId xmlns:a16="http://schemas.microsoft.com/office/drawing/2014/main" id="{FB36C762-C9FC-47C2-80B1-68A27FC5521C}"/>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The agreement and signature">
            <a:extLst xmlns:a="http://schemas.openxmlformats.org/drawingml/2006/main">
              <a:ext uri="{FF2B5EF4-FFF2-40B4-BE49-F238E27FC236}">
                <a16:creationId xmlns:a16="http://schemas.microsoft.com/office/drawing/2014/main" id="{8B8A876B-4635-4944-8F40-5E382A8BB427}"/>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The agreement and signature</a:t>
            </a:r>
          </a:p>
        </p:txBody>
      </p:sp>
      <p:sp>
        <p:nvSpPr>
          <p:cNvPr id="7" name="Approved information feeds the final document">
            <a:extLst xmlns:a="http://schemas.openxmlformats.org/drawingml/2006/main">
              <a:ext uri="{FF2B5EF4-FFF2-40B4-BE49-F238E27FC236}">
                <a16:creationId xmlns:a16="http://schemas.microsoft.com/office/drawing/2014/main" id="{E99689DC-BE3F-4DCE-92A2-97A080527223}"/>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Approved information feeds the final document</a:t>
            </a:r>
          </a:p>
        </p:txBody>
      </p:sp>
      <p:sp>
        <p:nvSpPr>
          <p:cNvPr id="8" name="01">
            <a:extLst xmlns:a="http://schemas.openxmlformats.org/drawingml/2006/main">
              <a:ext uri="{FF2B5EF4-FFF2-40B4-BE49-F238E27FC236}">
                <a16:creationId xmlns:a16="http://schemas.microsoft.com/office/drawing/2014/main" id="{558AE03A-FFFB-4213-ACD7-607C2BEEEBE7}"/>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Map the intended submission values">
            <a:extLst xmlns:a="http://schemas.openxmlformats.org/drawingml/2006/main">
              <a:ext uri="{FF2B5EF4-FFF2-40B4-BE49-F238E27FC236}">
                <a16:creationId xmlns:a16="http://schemas.microsoft.com/office/drawing/2014/main" id="{2F59DF3D-1801-49F1-B11B-DB12279FAE68}"/>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Map the intended submission values</a:t>
            </a:r>
          </a:p>
        </p:txBody>
      </p:sp>
      <p:sp>
        <p:nvSpPr>
          <p:cNvPr id="10" name="">
            <a:extLst xmlns:a="http://schemas.openxmlformats.org/drawingml/2006/main">
              <a:ext uri="{FF2B5EF4-FFF2-40B4-BE49-F238E27FC236}">
                <a16:creationId xmlns:a16="http://schemas.microsoft.com/office/drawing/2014/main" id="{BAF6B704-4CFD-41DF-B022-45D0BB95123C}"/>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28AB04FE-2F2C-4D73-AF25-4D3A1500872A}"/>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Confirm the signer and signature fields">
            <a:extLst xmlns:a="http://schemas.openxmlformats.org/drawingml/2006/main">
              <a:ext uri="{FF2B5EF4-FFF2-40B4-BE49-F238E27FC236}">
                <a16:creationId xmlns:a16="http://schemas.microsoft.com/office/drawing/2014/main" id="{9D12A0D1-3ED8-49F9-8457-86EAA4517734}"/>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Confirm the signer and signature fields</a:t>
            </a:r>
          </a:p>
        </p:txBody>
      </p:sp>
      <p:sp>
        <p:nvSpPr>
          <p:cNvPr id="13" name="">
            <a:extLst xmlns:a="http://schemas.openxmlformats.org/drawingml/2006/main">
              <a:ext uri="{FF2B5EF4-FFF2-40B4-BE49-F238E27FC236}">
                <a16:creationId xmlns:a16="http://schemas.microsoft.com/office/drawing/2014/main" id="{5E771B08-4801-4400-8513-26A229D9082A}"/>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8CD6815C-50A6-40AC-8C6F-87D7F45D3888}"/>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Wait for completed signing before continuing">
            <a:extLst xmlns:a="http://schemas.openxmlformats.org/drawingml/2006/main">
              <a:ext uri="{FF2B5EF4-FFF2-40B4-BE49-F238E27FC236}">
                <a16:creationId xmlns:a16="http://schemas.microsoft.com/office/drawing/2014/main" id="{94DE10DE-1F20-42BD-BF28-AF58D08139B8}"/>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Wait for completed signing before continuing</a:t>
            </a:r>
          </a:p>
        </p:txBody>
      </p:sp>
    </p:spTree>
    <p:extLst>
      <p:ext uri="{BB962C8B-B14F-4D97-AF65-F5344CB8AC3E}">
        <p14:creationId xmlns:p14="http://schemas.microsoft.com/office/powerpoint/2010/main" val="424823726"/>
      </p:ext>
    </p:extLst>
  </p:cSld>
</p:sld>
</file>

<file path=ppt/slides/slide6.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7f0713889d314a73"/>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7">
            <a:extLst xmlns:a="http://schemas.openxmlformats.org/drawingml/2006/main">
              <a:ext uri="{FF2B5EF4-FFF2-40B4-BE49-F238E27FC236}">
                <a16:creationId xmlns:a16="http://schemas.microsoft.com/office/drawing/2014/main" id="{929FBBB2-E1F3-426E-B481-AE3EB4D9D83B}"/>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17</a:t>
            </a:r>
          </a:p>
        </p:txBody>
      </p:sp>
      <p:sp>
        <p:nvSpPr>
          <p:cNvPr id="3" name="">
            <a:extLst xmlns:a="http://schemas.openxmlformats.org/drawingml/2006/main">
              <a:ext uri="{FF2B5EF4-FFF2-40B4-BE49-F238E27FC236}">
                <a16:creationId xmlns:a16="http://schemas.microsoft.com/office/drawing/2014/main" id="{E2CD34F6-F44C-49B5-89AD-16A15608B7BD}"/>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6 / 08">
            <a:extLst xmlns:a="http://schemas.openxmlformats.org/drawingml/2006/main">
              <a:ext uri="{FF2B5EF4-FFF2-40B4-BE49-F238E27FC236}">
                <a16:creationId xmlns:a16="http://schemas.microsoft.com/office/drawing/2014/main" id="{9D2F0E1A-94FD-4EE7-A7CC-8A86FC6264C3}"/>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06 / 08</a:t>
            </a:r>
          </a:p>
        </p:txBody>
      </p:sp>
      <p:sp>
        <p:nvSpPr>
          <p:cNvPr id="5" name="KLARSTIG ACADEMY">
            <a:extLst xmlns:a="http://schemas.openxmlformats.org/drawingml/2006/main">
              <a:ext uri="{FF2B5EF4-FFF2-40B4-BE49-F238E27FC236}">
                <a16:creationId xmlns:a16="http://schemas.microsoft.com/office/drawing/2014/main" id="{F5AA354E-A225-4F3C-8310-EEA520B37B9A}"/>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The final handoff">
            <a:extLst xmlns:a="http://schemas.openxmlformats.org/drawingml/2006/main">
              <a:ext uri="{FF2B5EF4-FFF2-40B4-BE49-F238E27FC236}">
                <a16:creationId xmlns:a16="http://schemas.microsoft.com/office/drawing/2014/main" id="{79E71C02-9273-450C-8167-28B293A134C7}"/>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The final handoff</a:t>
            </a:r>
          </a:p>
        </p:txBody>
      </p:sp>
      <p:sp>
        <p:nvSpPr>
          <p:cNvPr id="7" name="Use the destination capability you have verif">
            <a:extLst xmlns:a="http://schemas.openxmlformats.org/drawingml/2006/main">
              <a:ext uri="{FF2B5EF4-FFF2-40B4-BE49-F238E27FC236}">
                <a16:creationId xmlns:a16="http://schemas.microsoft.com/office/drawing/2014/main" id="{AA420293-E077-4DC1-A61B-34C4CA81B62A}"/>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Use the destination capability you have verified</a:t>
            </a:r>
          </a:p>
        </p:txBody>
      </p:sp>
      <p:sp>
        <p:nvSpPr>
          <p:cNvPr id="8" name="01">
            <a:extLst xmlns:a="http://schemas.openxmlformats.org/drawingml/2006/main">
              <a:ext uri="{FF2B5EF4-FFF2-40B4-BE49-F238E27FC236}">
                <a16:creationId xmlns:a16="http://schemas.microsoft.com/office/drawing/2014/main" id="{CA7E3831-D2A5-4D68-BABC-D40322255860}"/>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Confirm the destination record">
            <a:extLst xmlns:a="http://schemas.openxmlformats.org/drawingml/2006/main">
              <a:ext uri="{FF2B5EF4-FFF2-40B4-BE49-F238E27FC236}">
                <a16:creationId xmlns:a16="http://schemas.microsoft.com/office/drawing/2014/main" id="{68ABAD30-7E99-488E-B571-D6E891185460}"/>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Confirm the destination record</a:t>
            </a:r>
          </a:p>
        </p:txBody>
      </p:sp>
      <p:sp>
        <p:nvSpPr>
          <p:cNvPr id="10" name="">
            <a:extLst xmlns:a="http://schemas.openxmlformats.org/drawingml/2006/main">
              <a:ext uri="{FF2B5EF4-FFF2-40B4-BE49-F238E27FC236}">
                <a16:creationId xmlns:a16="http://schemas.microsoft.com/office/drawing/2014/main" id="{79D7AE19-10F2-4B83-B138-4D2E1915D0FE}"/>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DF9EA132-27BF-44BC-B1DB-6C8D83F8B8C0}"/>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Use a validated integration or an approved ma">
            <a:extLst xmlns:a="http://schemas.openxmlformats.org/drawingml/2006/main">
              <a:ext uri="{FF2B5EF4-FFF2-40B4-BE49-F238E27FC236}">
                <a16:creationId xmlns:a16="http://schemas.microsoft.com/office/drawing/2014/main" id="{B2E201EF-C3F8-4D2A-AF87-B5365735513B}"/>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Use a validated integration or an approved manual handoff</a:t>
            </a:r>
          </a:p>
        </p:txBody>
      </p:sp>
      <p:sp>
        <p:nvSpPr>
          <p:cNvPr id="13" name="">
            <a:extLst xmlns:a="http://schemas.openxmlformats.org/drawingml/2006/main">
              <a:ext uri="{FF2B5EF4-FFF2-40B4-BE49-F238E27FC236}">
                <a16:creationId xmlns:a16="http://schemas.microsoft.com/office/drawing/2014/main" id="{440AF9EA-E7BA-4EB1-8DA3-D8213E260C5D}"/>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5F959B9D-F6E3-480A-A50C-B183E00B5233}"/>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Open the completed PDF from its final locatio">
            <a:extLst xmlns:a="http://schemas.openxmlformats.org/drawingml/2006/main">
              <a:ext uri="{FF2B5EF4-FFF2-40B4-BE49-F238E27FC236}">
                <a16:creationId xmlns:a16="http://schemas.microsoft.com/office/drawing/2014/main" id="{FBFABD90-821A-4159-A007-0A901907A891}"/>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Open the completed PDF from its final location</a:t>
            </a:r>
          </a:p>
        </p:txBody>
      </p:sp>
    </p:spTree>
    <p:extLst>
      <p:ext uri="{BB962C8B-B14F-4D97-AF65-F5344CB8AC3E}">
        <p14:creationId xmlns:p14="http://schemas.microsoft.com/office/powerpoint/2010/main" val="1069026177"/>
      </p:ext>
    </p:extLst>
  </p:cSld>
</p:sld>
</file>

<file path=ppt/slides/slide7.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5e05a8c12d1f4746"/>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7">
            <a:extLst xmlns:a="http://schemas.openxmlformats.org/drawingml/2006/main">
              <a:ext uri="{FF2B5EF4-FFF2-40B4-BE49-F238E27FC236}">
                <a16:creationId xmlns:a16="http://schemas.microsoft.com/office/drawing/2014/main" id="{3117DCA5-1980-4C0C-8DB3-A4FE4ECD022E}"/>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17</a:t>
            </a:r>
          </a:p>
        </p:txBody>
      </p:sp>
      <p:sp>
        <p:nvSpPr>
          <p:cNvPr id="3" name="">
            <a:extLst xmlns:a="http://schemas.openxmlformats.org/drawingml/2006/main">
              <a:ext uri="{FF2B5EF4-FFF2-40B4-BE49-F238E27FC236}">
                <a16:creationId xmlns:a16="http://schemas.microsoft.com/office/drawing/2014/main" id="{7AAB46E6-BDB2-4487-B95C-2D87479CEBDE}"/>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7 / 08">
            <a:extLst xmlns:a="http://schemas.openxmlformats.org/drawingml/2006/main">
              <a:ext uri="{FF2B5EF4-FFF2-40B4-BE49-F238E27FC236}">
                <a16:creationId xmlns:a16="http://schemas.microsoft.com/office/drawing/2014/main" id="{8CD9E7BB-EF72-4FEA-B6D5-AF201D652CB4}"/>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07 / 08</a:t>
            </a:r>
          </a:p>
        </p:txBody>
      </p:sp>
      <p:sp>
        <p:nvSpPr>
          <p:cNvPr id="5" name="KLARSTIG ACADEMY">
            <a:extLst xmlns:a="http://schemas.openxmlformats.org/drawingml/2006/main">
              <a:ext uri="{FF2B5EF4-FFF2-40B4-BE49-F238E27FC236}">
                <a16:creationId xmlns:a16="http://schemas.microsoft.com/office/drawing/2014/main" id="{597AB148-DFFD-4C50-879E-455BCBCA9E62}"/>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A complete rehearsal">
            <a:extLst xmlns:a="http://schemas.openxmlformats.org/drawingml/2006/main">
              <a:ext uri="{FF2B5EF4-FFF2-40B4-BE49-F238E27FC236}">
                <a16:creationId xmlns:a16="http://schemas.microsoft.com/office/drawing/2014/main" id="{BF925815-2BEE-4093-8095-50D0CC0CD942}"/>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A complete rehearsal</a:t>
            </a:r>
          </a:p>
        </p:txBody>
      </p:sp>
      <p:sp>
        <p:nvSpPr>
          <p:cNvPr id="7" name="Check the result at every stage">
            <a:extLst xmlns:a="http://schemas.openxmlformats.org/drawingml/2006/main">
              <a:ext uri="{FF2B5EF4-FFF2-40B4-BE49-F238E27FC236}">
                <a16:creationId xmlns:a16="http://schemas.microsoft.com/office/drawing/2014/main" id="{1E118502-AA6A-43B0-BBA9-B491889F860B}"/>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Check the result at every stage</a:t>
            </a:r>
          </a:p>
        </p:txBody>
      </p:sp>
      <p:sp>
        <p:nvSpPr>
          <p:cNvPr id="8" name="01">
            <a:extLst xmlns:a="http://schemas.openxmlformats.org/drawingml/2006/main">
              <a:ext uri="{FF2B5EF4-FFF2-40B4-BE49-F238E27FC236}">
                <a16:creationId xmlns:a16="http://schemas.microsoft.com/office/drawing/2014/main" id="{DB8D9115-80D9-4F26-8FBF-E9109465B3B9}"/>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Approved example">
            <a:extLst xmlns:a="http://schemas.openxmlformats.org/drawingml/2006/main">
              <a:ext uri="{FF2B5EF4-FFF2-40B4-BE49-F238E27FC236}">
                <a16:creationId xmlns:a16="http://schemas.microsoft.com/office/drawing/2014/main" id="{EE019D1F-5094-4658-9008-EF84C78EBD56}"/>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Approved example</a:t>
            </a:r>
          </a:p>
        </p:txBody>
      </p:sp>
      <p:sp>
        <p:nvSpPr>
          <p:cNvPr id="10" name="">
            <a:extLst xmlns:a="http://schemas.openxmlformats.org/drawingml/2006/main">
              <a:ext uri="{FF2B5EF4-FFF2-40B4-BE49-F238E27FC236}">
                <a16:creationId xmlns:a16="http://schemas.microsoft.com/office/drawing/2014/main" id="{15659741-F156-4F24-A047-6BDACDE74409}"/>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18553329-B3EF-4B53-8EBA-BA5F67C47794}"/>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Rejected example">
            <a:extLst xmlns:a="http://schemas.openxmlformats.org/drawingml/2006/main">
              <a:ext uri="{FF2B5EF4-FFF2-40B4-BE49-F238E27FC236}">
                <a16:creationId xmlns:a16="http://schemas.microsoft.com/office/drawing/2014/main" id="{115498F3-0360-4264-9E10-5E77FAA5A8A6}"/>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Rejected example</a:t>
            </a:r>
          </a:p>
        </p:txBody>
      </p:sp>
      <p:sp>
        <p:nvSpPr>
          <p:cNvPr id="13" name="">
            <a:extLst xmlns:a="http://schemas.openxmlformats.org/drawingml/2006/main">
              <a:ext uri="{FF2B5EF4-FFF2-40B4-BE49-F238E27FC236}">
                <a16:creationId xmlns:a16="http://schemas.microsoft.com/office/drawing/2014/main" id="{3DF54646-F924-4D4A-BDDB-307E6CB1D6B6}"/>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B57AB61D-7698-40C1-A34B-66F8E8D00691}"/>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Interrupted or failed step">
            <a:extLst xmlns:a="http://schemas.openxmlformats.org/drawingml/2006/main">
              <a:ext uri="{FF2B5EF4-FFF2-40B4-BE49-F238E27FC236}">
                <a16:creationId xmlns:a16="http://schemas.microsoft.com/office/drawing/2014/main" id="{03D41748-8041-4B7E-AFA2-436091409205}"/>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Interrupted or failed step</a:t>
            </a:r>
          </a:p>
        </p:txBody>
      </p:sp>
    </p:spTree>
    <p:extLst>
      <p:ext uri="{BB962C8B-B14F-4D97-AF65-F5344CB8AC3E}">
        <p14:creationId xmlns:p14="http://schemas.microsoft.com/office/powerpoint/2010/main" val="367548517"/>
      </p:ext>
    </p:extLst>
  </p:cSld>
</p:sld>
</file>

<file path=ppt/slides/slide8.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34ff3f3968ec4914"/>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17">
            <a:extLst xmlns:a="http://schemas.openxmlformats.org/drawingml/2006/main">
              <a:ext uri="{FF2B5EF4-FFF2-40B4-BE49-F238E27FC236}">
                <a16:creationId xmlns:a16="http://schemas.microsoft.com/office/drawing/2014/main" id="{2373A38C-9E58-42FF-9240-251383FDB009}"/>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17</a:t>
            </a:r>
          </a:p>
        </p:txBody>
      </p:sp>
      <p:sp>
        <p:nvSpPr>
          <p:cNvPr id="3" name="">
            <a:extLst xmlns:a="http://schemas.openxmlformats.org/drawingml/2006/main">
              <a:ext uri="{FF2B5EF4-FFF2-40B4-BE49-F238E27FC236}">
                <a16:creationId xmlns:a16="http://schemas.microsoft.com/office/drawing/2014/main" id="{C403C713-58F6-40E7-B80A-FC45D031DBD2}"/>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8 / 08">
            <a:extLst xmlns:a="http://schemas.openxmlformats.org/drawingml/2006/main">
              <a:ext uri="{FF2B5EF4-FFF2-40B4-BE49-F238E27FC236}">
                <a16:creationId xmlns:a16="http://schemas.microsoft.com/office/drawing/2014/main" id="{82336BEB-034F-42F0-B1DD-A8CFCC9BC9FD}"/>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08 / 08</a:t>
            </a:r>
          </a:p>
        </p:txBody>
      </p:sp>
      <p:sp>
        <p:nvSpPr>
          <p:cNvPr id="5" name="KLARSTIG ACADEMY">
            <a:extLst xmlns:a="http://schemas.openxmlformats.org/drawingml/2006/main">
              <a:ext uri="{FF2B5EF4-FFF2-40B4-BE49-F238E27FC236}">
                <a16:creationId xmlns:a16="http://schemas.microsoft.com/office/drawing/2014/main" id="{67343186-A37B-4CE0-8B91-B4558CDB8541}"/>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Launch and ownership">
            <a:extLst xmlns:a="http://schemas.openxmlformats.org/drawingml/2006/main">
              <a:ext uri="{FF2B5EF4-FFF2-40B4-BE49-F238E27FC236}">
                <a16:creationId xmlns:a16="http://schemas.microsoft.com/office/drawing/2014/main" id="{BAA0C322-DE77-491B-A0DB-403F3088E7FA}"/>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Launch and ownership</a:t>
            </a:r>
          </a:p>
        </p:txBody>
      </p:sp>
      <p:sp>
        <p:nvSpPr>
          <p:cNvPr id="7" name="A workflow needs ongoing attention">
            <a:extLst xmlns:a="http://schemas.openxmlformats.org/drawingml/2006/main">
              <a:ext uri="{FF2B5EF4-FFF2-40B4-BE49-F238E27FC236}">
                <a16:creationId xmlns:a16="http://schemas.microsoft.com/office/drawing/2014/main" id="{9A4D8D20-7238-4C6C-A2E1-0F269D465411}"/>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A workflow needs ongoing attention</a:t>
            </a:r>
          </a:p>
        </p:txBody>
      </p:sp>
      <p:sp>
        <p:nvSpPr>
          <p:cNvPr id="8" name="01">
            <a:extLst xmlns:a="http://schemas.openxmlformats.org/drawingml/2006/main">
              <a:ext uri="{FF2B5EF4-FFF2-40B4-BE49-F238E27FC236}">
                <a16:creationId xmlns:a16="http://schemas.microsoft.com/office/drawing/2014/main" id="{3B7BCC15-E10A-4C31-8A2B-8B52EB2FE81C}"/>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Publish the version you tested">
            <a:extLst xmlns:a="http://schemas.openxmlformats.org/drawingml/2006/main">
              <a:ext uri="{FF2B5EF4-FFF2-40B4-BE49-F238E27FC236}">
                <a16:creationId xmlns:a16="http://schemas.microsoft.com/office/drawing/2014/main" id="{F2133861-5458-488A-AC60-2671208CD701}"/>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Publish the version you tested</a:t>
            </a:r>
          </a:p>
        </p:txBody>
      </p:sp>
      <p:sp>
        <p:nvSpPr>
          <p:cNvPr id="10" name="">
            <a:extLst xmlns:a="http://schemas.openxmlformats.org/drawingml/2006/main">
              <a:ext uri="{FF2B5EF4-FFF2-40B4-BE49-F238E27FC236}">
                <a16:creationId xmlns:a16="http://schemas.microsoft.com/office/drawing/2014/main" id="{5D7294F0-CD73-4C2F-9EE3-6CD12EE8C2B3}"/>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EA520B47-4BE3-4525-A5AB-0801398E106F}"/>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Name the person who monitors failures">
            <a:extLst xmlns:a="http://schemas.openxmlformats.org/drawingml/2006/main">
              <a:ext uri="{FF2B5EF4-FFF2-40B4-BE49-F238E27FC236}">
                <a16:creationId xmlns:a16="http://schemas.microsoft.com/office/drawing/2014/main" id="{008E2684-ECE9-49CE-922D-EC5D29901262}"/>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Name the person who monitors failures</a:t>
            </a:r>
          </a:p>
        </p:txBody>
      </p:sp>
      <p:sp>
        <p:nvSpPr>
          <p:cNvPr id="13" name="">
            <a:extLst xmlns:a="http://schemas.openxmlformats.org/drawingml/2006/main">
              <a:ext uri="{FF2B5EF4-FFF2-40B4-BE49-F238E27FC236}">
                <a16:creationId xmlns:a16="http://schemas.microsoft.com/office/drawing/2014/main" id="{2DC882A3-739E-4EF4-BBF0-05252D12438D}"/>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801035D1-A61C-45BE-BA78-303B944F2BF2}"/>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Review the process after changes">
            <a:extLst xmlns:a="http://schemas.openxmlformats.org/drawingml/2006/main">
              <a:ext uri="{FF2B5EF4-FFF2-40B4-BE49-F238E27FC236}">
                <a16:creationId xmlns:a16="http://schemas.microsoft.com/office/drawing/2014/main" id="{6FF4803B-6F47-4329-A64A-C3A87F3309D9}"/>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Review the process after changes</a:t>
            </a:r>
          </a:p>
        </p:txBody>
      </p:sp>
    </p:spTree>
    <p:extLst>
      <p:ext uri="{BB962C8B-B14F-4D97-AF65-F5344CB8AC3E}">
        <p14:creationId xmlns:p14="http://schemas.microsoft.com/office/powerpoint/2010/main" val="153795622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2026-09-22T21:15:52.3700000Z</dcterms:created>
  <dcterms:modified xsi:type="dcterms:W3CDTF">2026-09-22T21:15:52.3700000Z</dcterms:modified>
</coreProperties>
</file>