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a5b3728d4fe4636" /><Relationship Type="http://schemas.openxmlformats.org/officeDocument/2006/relationships/extended-properties" Target="/docProps/app.xml" Id="Rb37a86904bd444da" /><Relationship Type="http://schemas.openxmlformats.org/officeDocument/2006/relationships/officeDocument" Target="/ppt/presentation.xml" Id="Ra66888a0a2f84f69" /></Relationships>
</file>

<file path=ppt/presentation.xml><?xml version="1.0" encoding="utf-8"?>
<p:presentation xmlns:p="http://schemas.openxmlformats.org/presentationml/2006/main">
  <p:sldMasterIdLst>
    <p:sldMasterId xmlns:r="http://schemas.openxmlformats.org/officeDocument/2006/relationships" id="2147483648" r:id="R3fe2e963d6ef4e63"/>
  </p:sldMasterIdLst>
  <p:notesMasterIdLst>
    <p:notesMasterId xmlns:r="http://schemas.openxmlformats.org/officeDocument/2006/relationships" r:id="R4c22b22d66cb40b3"/>
  </p:notesMasterIdLst>
  <p:sldIdLst>
    <p:sldId xmlns:r="http://schemas.openxmlformats.org/officeDocument/2006/relationships" id="256" r:id="Rf8ecd18bc4f54631"/>
    <p:sldId xmlns:r="http://schemas.openxmlformats.org/officeDocument/2006/relationships" id="257" r:id="Rc2674409875e4577"/>
    <p:sldId xmlns:r="http://schemas.openxmlformats.org/officeDocument/2006/relationships" id="258" r:id="R106ae8f12b094314"/>
    <p:sldId xmlns:r="http://schemas.openxmlformats.org/officeDocument/2006/relationships" id="259" r:id="R10201cae5c98494b"/>
    <p:sldId xmlns:r="http://schemas.openxmlformats.org/officeDocument/2006/relationships" id="260" r:id="R1cb8aee6739d4520"/>
    <p:sldId xmlns:r="http://schemas.openxmlformats.org/officeDocument/2006/relationships" id="261" r:id="Re78d412672a142c5"/>
    <p:sldId xmlns:r="http://schemas.openxmlformats.org/officeDocument/2006/relationships" id="262" r:id="Rd0afb80f2e2f40de"/>
    <p:sldId xmlns:r="http://schemas.openxmlformats.org/officeDocument/2006/relationships" id="263" r:id="Ra083f1f7a92b41c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ad6befe8e6a4299" /><Relationship Type="http://schemas.openxmlformats.org/officeDocument/2006/relationships/slideMaster" Target="/ppt/slideMasters/slideMaster1.xml" Id="R3fe2e963d6ef4e63" /><Relationship Type="http://schemas.openxmlformats.org/officeDocument/2006/relationships/notesMaster" Target="/ppt/notesMasters/notesMaster1.xml" Id="R4c22b22d66cb40b3" /><Relationship Type="http://schemas.openxmlformats.org/officeDocument/2006/relationships/presProps" Target="/ppt/presProps.xml" Id="R6d1f8490e0194b25" /><Relationship Type="http://schemas.openxmlformats.org/officeDocument/2006/relationships/tableStyles" Target="/ppt/tableStyles.xml" Id="R95941a4d43914810" /><Relationship Type="http://schemas.openxmlformats.org/officeDocument/2006/relationships/slide" Target="/ppt/slides/slide1.xml" Id="Rf8ecd18bc4f54631" /><Relationship Type="http://schemas.openxmlformats.org/officeDocument/2006/relationships/slide" Target="/ppt/slides/slide2.xml" Id="Rc2674409875e4577" /><Relationship Type="http://schemas.openxmlformats.org/officeDocument/2006/relationships/slide" Target="/ppt/slides/slide3.xml" Id="R106ae8f12b094314" /><Relationship Type="http://schemas.openxmlformats.org/officeDocument/2006/relationships/slide" Target="/ppt/slides/slide4.xml" Id="R10201cae5c98494b" /><Relationship Type="http://schemas.openxmlformats.org/officeDocument/2006/relationships/slide" Target="/ppt/slides/slide5.xml" Id="R1cb8aee6739d4520" /><Relationship Type="http://schemas.openxmlformats.org/officeDocument/2006/relationships/slide" Target="/ppt/slides/slide6.xml" Id="Re78d412672a142c5" /><Relationship Type="http://schemas.openxmlformats.org/officeDocument/2006/relationships/slide" Target="/ppt/slides/slide7.xml" Id="Rd0afb80f2e2f40de" /><Relationship Type="http://schemas.openxmlformats.org/officeDocument/2006/relationships/slide" Target="/ppt/slides/slide8.xml" Id="Ra083f1f7a92b41c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a5a7e9223f74ff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109e0400e49492c" /><Relationship Type="http://schemas.openxmlformats.org/officeDocument/2006/relationships/notesMaster" Target="/ppt/notesMasters/notesMaster1.xml" Id="R0f53e3f86e7a43c8" /></Relationships>
</file>

<file path=ppt/notesSlides/_rels/notesSlide2.xml.rels>&#65279;<?xml version="1.0" encoding="utf-8"?><Relationships xmlns="http://schemas.openxmlformats.org/package/2006/relationships"><Relationship Type="http://schemas.openxmlformats.org/officeDocument/2006/relationships/slide" Target="/ppt/slides/slide2.xml" Id="Rd08c34189669406c" /><Relationship Type="http://schemas.openxmlformats.org/officeDocument/2006/relationships/notesMaster" Target="/ppt/notesMasters/notesMaster1.xml" Id="Rd2b40cebfef34020" /></Relationships>
</file>

<file path=ppt/notesSlides/_rels/notesSlide3.xml.rels>&#65279;<?xml version="1.0" encoding="utf-8"?><Relationships xmlns="http://schemas.openxmlformats.org/package/2006/relationships"><Relationship Type="http://schemas.openxmlformats.org/officeDocument/2006/relationships/slide" Target="/ppt/slides/slide3.xml" Id="Rfb4f405b43d64ac8" /><Relationship Type="http://schemas.openxmlformats.org/officeDocument/2006/relationships/notesMaster" Target="/ppt/notesMasters/notesMaster1.xml" Id="R10a4ccabce0f4404" /></Relationships>
</file>

<file path=ppt/notesSlides/_rels/notesSlide4.xml.rels>&#65279;<?xml version="1.0" encoding="utf-8"?><Relationships xmlns="http://schemas.openxmlformats.org/package/2006/relationships"><Relationship Type="http://schemas.openxmlformats.org/officeDocument/2006/relationships/slide" Target="/ppt/slides/slide4.xml" Id="R7ca588f8205245c0" /><Relationship Type="http://schemas.openxmlformats.org/officeDocument/2006/relationships/notesMaster" Target="/ppt/notesMasters/notesMaster1.xml" Id="R2ae7d7e14aad4ed6" /></Relationships>
</file>

<file path=ppt/notesSlides/_rels/notesSlide5.xml.rels>&#65279;<?xml version="1.0" encoding="utf-8"?><Relationships xmlns="http://schemas.openxmlformats.org/package/2006/relationships"><Relationship Type="http://schemas.openxmlformats.org/officeDocument/2006/relationships/slide" Target="/ppt/slides/slide5.xml" Id="R3ba896183eae4f87" /><Relationship Type="http://schemas.openxmlformats.org/officeDocument/2006/relationships/notesMaster" Target="/ppt/notesMasters/notesMaster1.xml" Id="Rf183ff184d464899" /></Relationships>
</file>

<file path=ppt/notesSlides/_rels/notesSlide6.xml.rels>&#65279;<?xml version="1.0" encoding="utf-8"?><Relationships xmlns="http://schemas.openxmlformats.org/package/2006/relationships"><Relationship Type="http://schemas.openxmlformats.org/officeDocument/2006/relationships/slide" Target="/ppt/slides/slide6.xml" Id="Rdff78edb3fac4bf7" /><Relationship Type="http://schemas.openxmlformats.org/officeDocument/2006/relationships/notesMaster" Target="/ppt/notesMasters/notesMaster1.xml" Id="Raf6368aee9e9492d" /></Relationships>
</file>

<file path=ppt/notesSlides/_rels/notesSlide7.xml.rels>&#65279;<?xml version="1.0" encoding="utf-8"?><Relationships xmlns="http://schemas.openxmlformats.org/package/2006/relationships"><Relationship Type="http://schemas.openxmlformats.org/officeDocument/2006/relationships/slide" Target="/ppt/slides/slide7.xml" Id="Rd58a7eea377d4d3d" /><Relationship Type="http://schemas.openxmlformats.org/officeDocument/2006/relationships/notesMaster" Target="/ppt/notesMasters/notesMaster1.xml" Id="Rb9d5184c7bc64d28" /></Relationships>
</file>

<file path=ppt/notesSlides/_rels/notesSlide8.xml.rels>&#65279;<?xml version="1.0" encoding="utf-8"?><Relationships xmlns="http://schemas.openxmlformats.org/package/2006/relationships"><Relationship Type="http://schemas.openxmlformats.org/officeDocument/2006/relationships/slide" Target="/ppt/slides/slide8.xml" Id="R0c30fc8807574bf3" /><Relationship Type="http://schemas.openxmlformats.org/officeDocument/2006/relationships/notesMaster" Target="/ppt/notesMasters/notesMaster1.xml" Id="R572cb3f3f9504e9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template gives you a starting point for a form or process. Your job is to adapt that starting point to your organization. In this lesson, we will use a volunteer application as the example and follow it from selection through a checked draft.</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Klarstig application reference: components/templates/public-template-library.tsx</a:t>
            </a:r>
          </a:p>
          <a:p xmlns:a="http://schemas.openxmlformats.org/drawingml/2006/main">
            <a:r>
              <a:t>Klarstig application reference: app/app/templates/templates-client.tsx</a:t>
            </a:r>
          </a:p>
          <a:p xmlns:a="http://schemas.openxmlformats.org/drawingml/2006/main">
            <a:r>
              <a:t>Academy page: https://klarstig.ai/academy/templates-use-cases/start-from-an-klarstig-template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 Templates and search for the process you need, such as a volunteer application. Use the available form-type or industry filters to narrow the results. Choose a template because its purpose fits your work. A familiar title still needs a closer look.</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Klarstig application reference: components/templates/public-template-library.tsx</a:t>
            </a:r>
          </a:p>
          <a:p xmlns:a="http://schemas.openxmlformats.org/drawingml/2006/main">
            <a:r>
              <a:t>Klarstig application reference: app/app/templates/templates-client.tsx</a:t>
            </a:r>
          </a:p>
          <a:p xmlns:a="http://schemas.openxmlformats.org/drawingml/2006/main">
            <a:r>
              <a:t>Academy page: https://klarstig.ai/academy/templates-use-cases/start-from-an-klarstig-template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 the template details and review the purpose, sample questions, and intended audience. Note any approval or integration requirements. Decide which parts match your process and which need changing. A template description should guide your review without replacing it.</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Klarstig application reference: components/templates/public-template-library.tsx</a:t>
            </a:r>
          </a:p>
          <a:p xmlns:a="http://schemas.openxmlformats.org/drawingml/2006/main">
            <a:r>
              <a:t>Klarstig application reference: app/app/templates/templates-client.tsx</a:t>
            </a:r>
          </a:p>
          <a:p xmlns:a="http://schemas.openxmlformats.org/drawingml/2006/main">
            <a:r>
              <a:t>Academy page: https://klarstig.ai/academy/templates-use-cases/start-from-an-klarstig-template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Choose Use Template and complete any size or format choice the application presents. Klarstig.ai opens the resulting form in the builder. Give the draft a clear name. Review the actual fields in that copy before assuming every feature mentioned in the template description is configured.</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Klarstig application reference: components/templates/public-template-library.tsx</a:t>
            </a:r>
          </a:p>
          <a:p xmlns:a="http://schemas.openxmlformats.org/drawingml/2006/main">
            <a:r>
              <a:t>Klarstig application reference: app/app/templates/templates-client.tsx</a:t>
            </a:r>
          </a:p>
          <a:p xmlns:a="http://schemas.openxmlformats.org/drawingml/2006/main">
            <a:r>
              <a:t>Academy page: https://klarstig.ai/academy/templates-use-cases/start-from-an-klarstig-template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Replace sample wording with your organization's language. Remove questions you do not need and review required answers. Check help text, contact details, and any consent wording your organization uses. Use fictional information while checking the draft so sample content cannot be mistaken for a real application.</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Klarstig application reference: components/templates/public-template-library.tsx</a:t>
            </a:r>
          </a:p>
          <a:p xmlns:a="http://schemas.openxmlformats.org/drawingml/2006/main">
            <a:r>
              <a:t>Klarstig application reference: app/app/templates/templates-client.tsx</a:t>
            </a:r>
          </a:p>
          <a:p xmlns:a="http://schemas.openxmlformats.org/drawingml/2006/main">
            <a:r>
              <a:t>Academy page: https://klarstig.ai/academy/templates-use-cases/start-from-an-klarstig-template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Review the workflow separately from the form. Confirm the approver, the messages respondents will receive, and any supported destination settings. A template cannot supply your organization's authorization or guarantee that an external connection works. Complete those checks in the normal secure application flow.</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Klarstig application reference: components/templates/public-template-library.tsx</a:t>
            </a:r>
          </a:p>
          <a:p xmlns:a="http://schemas.openxmlformats.org/drawingml/2006/main">
            <a:r>
              <a:t>Klarstig application reference: app/app/templates/templates-client.tsx</a:t>
            </a:r>
          </a:p>
          <a:p xmlns:a="http://schemas.openxmlformats.org/drawingml/2006/main">
            <a:r>
              <a:t>Academy page: https://klarstig.ai/academy/templates-use-cases/start-from-an-klarstig-template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Preview the form on a narrow screen and a wide screen. Try required and optional answers, including a missing required value. Submit one fictional example and inspect the resulting record. If the process includes an approval or document, check those results as well.</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Klarstig application reference: components/templates/public-template-library.tsx</a:t>
            </a:r>
          </a:p>
          <a:p xmlns:a="http://schemas.openxmlformats.org/drawingml/2006/main">
            <a:r>
              <a:t>Klarstig application reference: app/app/templates/templates-client.tsx</a:t>
            </a:r>
          </a:p>
          <a:p xmlns:a="http://schemas.openxmlformats.org/drawingml/2006/main">
            <a:r>
              <a:t>Academy page: https://klarstig.ai/academy/templates-use-cases/start-from-an-klarstig-template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When the form and its intended follow-up behave correctly, publish through your workspace's normal process. Confirm the final public link or embed destination. Keep an owner for later edits. The template has done its job when the resulting form fits the way your organization actually works.</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Klarstig application reference: components/templates/public-template-library.tsx</a:t>
            </a:r>
          </a:p>
          <a:p xmlns:a="http://schemas.openxmlformats.org/drawingml/2006/main">
            <a:r>
              <a:t>Klarstig application reference: app/app/templates/templates-client.tsx</a:t>
            </a:r>
          </a:p>
          <a:p xmlns:a="http://schemas.openxmlformats.org/drawingml/2006/main">
            <a:r>
              <a:t>Academy page: https://klarstig.ai/academy/templates-use-cases/start-from-an-klarstig-template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14ba43b07cb437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a8813ed4a394018" /><Relationship Type="http://schemas.openxmlformats.org/officeDocument/2006/relationships/slideLayout" Target="/ppt/slideLayouts/slideLayout1.xml" Id="R8a70314348704cd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a70314348704cd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41a1c1d1dd54308" /><Relationship Type="http://schemas.openxmlformats.org/officeDocument/2006/relationships/image" Target="/ppt/media/image.png" Id="R1f44647f3d3549ff" /><Relationship Type="http://schemas.openxmlformats.org/officeDocument/2006/relationships/notesSlide" Target="/ppt/notesSlides/notesSlide1.xml" Id="R794027bdb0584359"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7de1e2b507914489" /><Relationship Type="http://schemas.openxmlformats.org/officeDocument/2006/relationships/image" Target="/ppt/media/image2.png" Id="Rc7c06a7bdac94fcc" /><Relationship Type="http://schemas.openxmlformats.org/officeDocument/2006/relationships/notesSlide" Target="/ppt/notesSlides/notesSlide2.xml" Id="R63f79925bf564147"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786f34d22fc9415b" /><Relationship Type="http://schemas.openxmlformats.org/officeDocument/2006/relationships/image" Target="/ppt/media/image3.png" Id="Rf14a284279614785" /><Relationship Type="http://schemas.openxmlformats.org/officeDocument/2006/relationships/notesSlide" Target="/ppt/notesSlides/notesSlide3.xml" Id="R18b14b9483ff403b"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731dd91b6a5e4fd0" /><Relationship Type="http://schemas.openxmlformats.org/officeDocument/2006/relationships/image" Target="/ppt/media/image4.png" Id="R2c6d3f8d3ffa4f70" /><Relationship Type="http://schemas.openxmlformats.org/officeDocument/2006/relationships/notesSlide" Target="/ppt/notesSlides/notesSlide4.xml" Id="R7edc9c9b95ee494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8d8a92fdeb04863" /><Relationship Type="http://schemas.openxmlformats.org/officeDocument/2006/relationships/image" Target="/ppt/media/image5.png" Id="R245f8972d48841c6" /><Relationship Type="http://schemas.openxmlformats.org/officeDocument/2006/relationships/notesSlide" Target="/ppt/notesSlides/notesSlide5.xml" Id="R78569ddf305f45b2"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32d6ef2b2426417f" /><Relationship Type="http://schemas.openxmlformats.org/officeDocument/2006/relationships/image" Target="/ppt/media/image6.png" Id="Ra9f7eb084a414d98" /><Relationship Type="http://schemas.openxmlformats.org/officeDocument/2006/relationships/notesSlide" Target="/ppt/notesSlides/notesSlide6.xml" Id="R4ab0b2d86ed9435e"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5f86de2f66324c55" /><Relationship Type="http://schemas.openxmlformats.org/officeDocument/2006/relationships/image" Target="/ppt/media/image7.png" Id="R629525d9b7384efb" /><Relationship Type="http://schemas.openxmlformats.org/officeDocument/2006/relationships/notesSlide" Target="/ppt/notesSlides/notesSlide7.xml" Id="Ree41d3fa55ba46e9"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7583f32333e64926" /><Relationship Type="http://schemas.openxmlformats.org/officeDocument/2006/relationships/image" Target="/ppt/media/image8.png" Id="R17a316db13c246fa" /><Relationship Type="http://schemas.openxmlformats.org/officeDocument/2006/relationships/notesSlide" Target="/ppt/notesSlides/notesSlide8.xml" Id="Rb7ab2bb574d7406e" /></Relationships>
</file>

<file path=ppt/slides/slide1.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1f44647f3d3549ff"/>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8">
            <a:extLst xmlns:a="http://schemas.openxmlformats.org/drawingml/2006/main">
              <a:ext uri="{FF2B5EF4-FFF2-40B4-BE49-F238E27FC236}">
                <a16:creationId xmlns:a16="http://schemas.microsoft.com/office/drawing/2014/main" id="{899B2ACB-E39A-4A32-AF2B-67C3B7E7EC22}"/>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18</a:t>
            </a:r>
          </a:p>
        </p:txBody>
      </p:sp>
      <p:sp>
        <p:nvSpPr>
          <p:cNvPr id="3" name="">
            <a:extLst xmlns:a="http://schemas.openxmlformats.org/drawingml/2006/main">
              <a:ext uri="{FF2B5EF4-FFF2-40B4-BE49-F238E27FC236}">
                <a16:creationId xmlns:a16="http://schemas.microsoft.com/office/drawing/2014/main" id="{FD8E1F38-4A79-41E3-BECE-B74A82874B8E}"/>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1 / 08">
            <a:extLst xmlns:a="http://schemas.openxmlformats.org/drawingml/2006/main">
              <a:ext uri="{FF2B5EF4-FFF2-40B4-BE49-F238E27FC236}">
                <a16:creationId xmlns:a16="http://schemas.microsoft.com/office/drawing/2014/main" id="{8C65C326-51B2-43B4-BEC7-034B68ACA823}"/>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01 / 08</a:t>
            </a:r>
          </a:p>
        </p:txBody>
      </p:sp>
      <p:sp>
        <p:nvSpPr>
          <p:cNvPr id="5" name="KLARSTIG ACADEMY">
            <a:extLst xmlns:a="http://schemas.openxmlformats.org/drawingml/2006/main">
              <a:ext uri="{FF2B5EF4-FFF2-40B4-BE49-F238E27FC236}">
                <a16:creationId xmlns:a16="http://schemas.microsoft.com/office/drawing/2014/main" id="{D87EED23-903C-4BBC-B501-C79E24EADDBF}"/>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Start from a&#10;Klarstig Template">
            <a:extLst xmlns:a="http://schemas.openxmlformats.org/drawingml/2006/main">
              <a:ext uri="{FF2B5EF4-FFF2-40B4-BE49-F238E27FC236}">
                <a16:creationId xmlns:a16="http://schemas.microsoft.com/office/drawing/2014/main" id="{7AE16585-970E-4FED-AF9C-DBF28FB15BFF}"/>
              </a:ext>
            </a:extLst>
          </p:cNvPr>
          <p:cNvSpPr>
            <a:spLocks xmlns:a="http://schemas.openxmlformats.org/drawingml/2006/main" noGrp="1"/>
          </p:cNvSpPr>
          <p:nvPr/>
        </p:nvSpPr>
        <p:spPr>
          <a:xfrm xmlns:a="http://schemas.openxmlformats.org/drawingml/2006/main">
            <a:off x="685800" y="1562100"/>
            <a:ext cx="10668000" cy="1638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4500" b="1">
                <a:solidFill>
                  <a:srgbClr val="122B38"/>
                </a:solidFill>
                <a:latin typeface="DM Sans"/>
                <a:ea typeface="DM Sans"/>
                <a:cs typeface="DM Sans"/>
              </a:defRPr>
            </a:pPr>
            <a:r>
              <a:rPr sz="4500" b="1">
                <a:solidFill>
                  <a:srgbClr val="122B38"/>
                </a:solidFill>
                <a:latin typeface="DM Sans"/>
                <a:ea typeface="DM Sans"/>
                <a:cs typeface="DM Sans"/>
              </a:rPr>
              <a:t>Start from a</a:t>
            </a:r>
          </a:p>
          <a:p xmlns:a="http://schemas.openxmlformats.org/drawingml/2006/main">
            <a:pPr algn="l">
              <a:lnSpc>
                <a:spcPct val="108000"/>
              </a:lnSpc>
              <a:buNone/>
              <a:defRPr sz="4500" b="1">
                <a:solidFill>
                  <a:srgbClr val="122B38"/>
                </a:solidFill>
                <a:latin typeface="DM Sans"/>
                <a:ea typeface="DM Sans"/>
                <a:cs typeface="DM Sans"/>
              </a:defRPr>
            </a:pPr>
            <a:r>
              <a:rPr sz="4500" b="1">
                <a:solidFill>
                  <a:srgbClr val="122B38"/>
                </a:solidFill>
                <a:latin typeface="DM Sans"/>
                <a:ea typeface="DM Sans"/>
                <a:cs typeface="DM Sans"/>
              </a:rPr>
              <a:t>Klarstig Template</a:t>
            </a:r>
          </a:p>
        </p:txBody>
      </p:sp>
      <p:sp>
        <p:nvSpPr>
          <p:cNvPr id="7" name="A useful starting point for your process">
            <a:extLst xmlns:a="http://schemas.openxmlformats.org/drawingml/2006/main">
              <a:ext uri="{FF2B5EF4-FFF2-40B4-BE49-F238E27FC236}">
                <a16:creationId xmlns:a16="http://schemas.microsoft.com/office/drawing/2014/main" id="{2FD55A4A-4FBC-4608-B8CE-18B17B4EC87A}"/>
              </a:ext>
            </a:extLst>
          </p:cNvPr>
          <p:cNvSpPr>
            <a:spLocks xmlns:a="http://schemas.openxmlformats.org/drawingml/2006/main" noGrp="1"/>
          </p:cNvSpPr>
          <p:nvPr/>
        </p:nvSpPr>
        <p:spPr>
          <a:xfrm xmlns:a="http://schemas.openxmlformats.org/drawingml/2006/main">
            <a:off x="714375" y="3390900"/>
            <a:ext cx="1047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175" b="0">
                <a:solidFill>
                  <a:srgbClr val="58707A"/>
                </a:solidFill>
                <a:latin typeface="DM Sans"/>
                <a:ea typeface="DM Sans"/>
                <a:cs typeface="DM Sans"/>
              </a:defRPr>
            </a:pPr>
            <a:r>
              <a:rPr sz="2175" b="0">
                <a:solidFill>
                  <a:srgbClr val="58707A"/>
                </a:solidFill>
                <a:latin typeface="DM Sans"/>
                <a:ea typeface="DM Sans"/>
                <a:cs typeface="DM Sans"/>
              </a:rPr>
              <a:t>A useful starting point for your process</a:t>
            </a:r>
          </a:p>
        </p:txBody>
      </p:sp>
      <p:sp>
        <p:nvSpPr>
          <p:cNvPr id="8" name="">
            <a:extLst xmlns:a="http://schemas.openxmlformats.org/drawingml/2006/main">
              <a:ext uri="{FF2B5EF4-FFF2-40B4-BE49-F238E27FC236}">
                <a16:creationId xmlns:a16="http://schemas.microsoft.com/office/drawing/2014/main" id="{42D09B23-105C-4D58-AABA-AC7676E52B0B}"/>
              </a:ext>
            </a:extLst>
          </p:cNvPr>
          <p:cNvSpPr>
            <a:spLocks xmlns:a="http://schemas.openxmlformats.org/drawingml/2006/main" noGrp="1"/>
          </p:cNvSpPr>
          <p:nvPr/>
        </p:nvSpPr>
        <p:spPr>
          <a:xfrm xmlns:a="http://schemas.openxmlformats.org/drawingml/2006/main">
            <a:off x="685800" y="4552950"/>
            <a:ext cx="52578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9" name="01">
            <a:extLst xmlns:a="http://schemas.openxmlformats.org/drawingml/2006/main">
              <a:ext uri="{FF2B5EF4-FFF2-40B4-BE49-F238E27FC236}">
                <a16:creationId xmlns:a16="http://schemas.microsoft.com/office/drawing/2014/main" id="{4E8B262A-0007-49E8-A9A6-47599390A6A5}"/>
              </a:ext>
            </a:extLst>
          </p:cNvPr>
          <p:cNvSpPr>
            <a:spLocks xmlns:a="http://schemas.openxmlformats.org/drawingml/2006/main" noGrp="1"/>
          </p:cNvSpPr>
          <p:nvPr/>
        </p:nvSpPr>
        <p:spPr>
          <a:xfrm xmlns:a="http://schemas.openxmlformats.org/drawingml/2006/main">
            <a:off x="685800" y="4752975"/>
            <a:ext cx="476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575" b="1">
                <a:solidFill>
                  <a:srgbClr val="137D83"/>
                </a:solidFill>
                <a:latin typeface="DM Sans"/>
                <a:ea typeface="DM Sans"/>
                <a:cs typeface="DM Sans"/>
              </a:defRPr>
            </a:pPr>
            <a:r>
              <a:rPr sz="1575" b="1">
                <a:solidFill>
                  <a:srgbClr val="137D83"/>
                </a:solidFill>
                <a:latin typeface="DM Sans"/>
                <a:ea typeface="DM Sans"/>
                <a:cs typeface="DM Sans"/>
              </a:rPr>
              <a:t>01</a:t>
            </a:r>
          </a:p>
        </p:txBody>
      </p:sp>
      <p:sp>
        <p:nvSpPr>
          <p:cNvPr id="10" name="Find a relevant example">
            <a:extLst xmlns:a="http://schemas.openxmlformats.org/drawingml/2006/main">
              <a:ext uri="{FF2B5EF4-FFF2-40B4-BE49-F238E27FC236}">
                <a16:creationId xmlns:a16="http://schemas.microsoft.com/office/drawing/2014/main" id="{13E6B6B1-12B2-490D-8760-63D251850304}"/>
              </a:ext>
            </a:extLst>
          </p:cNvPr>
          <p:cNvSpPr>
            <a:spLocks xmlns:a="http://schemas.openxmlformats.org/drawingml/2006/main" noGrp="1"/>
          </p:cNvSpPr>
          <p:nvPr/>
        </p:nvSpPr>
        <p:spPr>
          <a:xfrm xmlns:a="http://schemas.openxmlformats.org/drawingml/2006/main">
            <a:off x="1276350" y="4714875"/>
            <a:ext cx="46291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175" b="0">
                <a:solidFill>
                  <a:srgbClr val="122B38"/>
                </a:solidFill>
                <a:latin typeface="DM Sans"/>
                <a:ea typeface="DM Sans"/>
                <a:cs typeface="DM Sans"/>
              </a:defRPr>
            </a:pPr>
            <a:r>
              <a:rPr sz="2175" b="0">
                <a:solidFill>
                  <a:srgbClr val="122B38"/>
                </a:solidFill>
                <a:latin typeface="DM Sans"/>
                <a:ea typeface="DM Sans"/>
                <a:cs typeface="DM Sans"/>
              </a:rPr>
              <a:t>Find a relevant example</a:t>
            </a:r>
          </a:p>
        </p:txBody>
      </p:sp>
      <p:sp>
        <p:nvSpPr>
          <p:cNvPr id="11" name="">
            <a:extLst xmlns:a="http://schemas.openxmlformats.org/drawingml/2006/main">
              <a:ext uri="{FF2B5EF4-FFF2-40B4-BE49-F238E27FC236}">
                <a16:creationId xmlns:a16="http://schemas.microsoft.com/office/drawing/2014/main" id="{3E2B9998-D7EC-4FB6-970C-79FB2AAA81AA}"/>
              </a:ext>
            </a:extLst>
          </p:cNvPr>
          <p:cNvSpPr>
            <a:spLocks xmlns:a="http://schemas.openxmlformats.org/drawingml/2006/main" noGrp="1"/>
          </p:cNvSpPr>
          <p:nvPr/>
        </p:nvSpPr>
        <p:spPr>
          <a:xfrm xmlns:a="http://schemas.openxmlformats.org/drawingml/2006/main">
            <a:off x="6248400" y="4552950"/>
            <a:ext cx="52578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2" name="02">
            <a:extLst xmlns:a="http://schemas.openxmlformats.org/drawingml/2006/main">
              <a:ext uri="{FF2B5EF4-FFF2-40B4-BE49-F238E27FC236}">
                <a16:creationId xmlns:a16="http://schemas.microsoft.com/office/drawing/2014/main" id="{5C8DB11A-EE3A-4033-BB2A-B09F729377BB}"/>
              </a:ext>
            </a:extLst>
          </p:cNvPr>
          <p:cNvSpPr>
            <a:spLocks xmlns:a="http://schemas.openxmlformats.org/drawingml/2006/main" noGrp="1"/>
          </p:cNvSpPr>
          <p:nvPr/>
        </p:nvSpPr>
        <p:spPr>
          <a:xfrm xmlns:a="http://schemas.openxmlformats.org/drawingml/2006/main">
            <a:off x="6248400" y="4752975"/>
            <a:ext cx="476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575" b="1">
                <a:solidFill>
                  <a:srgbClr val="137D83"/>
                </a:solidFill>
                <a:latin typeface="DM Sans"/>
                <a:ea typeface="DM Sans"/>
                <a:cs typeface="DM Sans"/>
              </a:defRPr>
            </a:pPr>
            <a:r>
              <a:rPr sz="1575" b="1">
                <a:solidFill>
                  <a:srgbClr val="137D83"/>
                </a:solidFill>
                <a:latin typeface="DM Sans"/>
                <a:ea typeface="DM Sans"/>
                <a:cs typeface="DM Sans"/>
              </a:rPr>
              <a:t>02</a:t>
            </a:r>
          </a:p>
        </p:txBody>
      </p:sp>
      <p:sp>
        <p:nvSpPr>
          <p:cNvPr id="13" name="Adapt it to your organization">
            <a:extLst xmlns:a="http://schemas.openxmlformats.org/drawingml/2006/main">
              <a:ext uri="{FF2B5EF4-FFF2-40B4-BE49-F238E27FC236}">
                <a16:creationId xmlns:a16="http://schemas.microsoft.com/office/drawing/2014/main" id="{180B76BF-9E0E-4172-88C1-6068DBC3BEBC}"/>
              </a:ext>
            </a:extLst>
          </p:cNvPr>
          <p:cNvSpPr>
            <a:spLocks xmlns:a="http://schemas.openxmlformats.org/drawingml/2006/main" noGrp="1"/>
          </p:cNvSpPr>
          <p:nvPr/>
        </p:nvSpPr>
        <p:spPr>
          <a:xfrm xmlns:a="http://schemas.openxmlformats.org/drawingml/2006/main">
            <a:off x="6838950" y="4714875"/>
            <a:ext cx="46291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175" b="0">
                <a:solidFill>
                  <a:srgbClr val="122B38"/>
                </a:solidFill>
                <a:latin typeface="DM Sans"/>
                <a:ea typeface="DM Sans"/>
                <a:cs typeface="DM Sans"/>
              </a:defRPr>
            </a:pPr>
            <a:r>
              <a:rPr sz="2175" b="0">
                <a:solidFill>
                  <a:srgbClr val="122B38"/>
                </a:solidFill>
                <a:latin typeface="DM Sans"/>
                <a:ea typeface="DM Sans"/>
                <a:cs typeface="DM Sans"/>
              </a:rPr>
              <a:t>Adapt it to your organization</a:t>
            </a:r>
          </a:p>
        </p:txBody>
      </p:sp>
    </p:spTree>
    <p:extLst>
      <p:ext uri="{BB962C8B-B14F-4D97-AF65-F5344CB8AC3E}">
        <p14:creationId xmlns:p14="http://schemas.microsoft.com/office/powerpoint/2010/main" val="1996647900"/>
      </p:ext>
    </p:extLst>
  </p:cSld>
</p:sld>
</file>

<file path=ppt/slides/slide2.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c7c06a7bdac94fcc"/>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8">
            <a:extLst xmlns:a="http://schemas.openxmlformats.org/drawingml/2006/main">
              <a:ext uri="{FF2B5EF4-FFF2-40B4-BE49-F238E27FC236}">
                <a16:creationId xmlns:a16="http://schemas.microsoft.com/office/drawing/2014/main" id="{EBA3D843-40AF-4DA6-9F6B-F88F3FE261A2}"/>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18</a:t>
            </a:r>
          </a:p>
        </p:txBody>
      </p:sp>
      <p:sp>
        <p:nvSpPr>
          <p:cNvPr id="3" name="">
            <a:extLst xmlns:a="http://schemas.openxmlformats.org/drawingml/2006/main">
              <a:ext uri="{FF2B5EF4-FFF2-40B4-BE49-F238E27FC236}">
                <a16:creationId xmlns:a16="http://schemas.microsoft.com/office/drawing/2014/main" id="{595A4A37-4F49-4AB3-8241-B5EAE846CDCA}"/>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2 / 08">
            <a:extLst xmlns:a="http://schemas.openxmlformats.org/drawingml/2006/main">
              <a:ext uri="{FF2B5EF4-FFF2-40B4-BE49-F238E27FC236}">
                <a16:creationId xmlns:a16="http://schemas.microsoft.com/office/drawing/2014/main" id="{FCF78F14-6391-468E-9EF1-3FB1786CCCED}"/>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02 / 08</a:t>
            </a:r>
          </a:p>
        </p:txBody>
      </p:sp>
      <p:sp>
        <p:nvSpPr>
          <p:cNvPr id="5" name="KLARSTIG ACADEMY">
            <a:extLst xmlns:a="http://schemas.openxmlformats.org/drawingml/2006/main">
              <a:ext uri="{FF2B5EF4-FFF2-40B4-BE49-F238E27FC236}">
                <a16:creationId xmlns:a16="http://schemas.microsoft.com/office/drawing/2014/main" id="{76FC77D3-3121-475F-8A13-BDE369603487}"/>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Finding a suitable template">
            <a:extLst xmlns:a="http://schemas.openxmlformats.org/drawingml/2006/main">
              <a:ext uri="{FF2B5EF4-FFF2-40B4-BE49-F238E27FC236}">
                <a16:creationId xmlns:a16="http://schemas.microsoft.com/office/drawing/2014/main" id="{9F949E15-0C4A-431E-BA9A-114B0E9D6A30}"/>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Finding a suitable template</a:t>
            </a:r>
          </a:p>
        </p:txBody>
      </p:sp>
      <p:sp>
        <p:nvSpPr>
          <p:cNvPr id="7" name="Search by the work you need to do">
            <a:extLst xmlns:a="http://schemas.openxmlformats.org/drawingml/2006/main">
              <a:ext uri="{FF2B5EF4-FFF2-40B4-BE49-F238E27FC236}">
                <a16:creationId xmlns:a16="http://schemas.microsoft.com/office/drawing/2014/main" id="{A991067A-9B90-4C6F-A185-17179BFC059A}"/>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Search by the work you need to do</a:t>
            </a:r>
          </a:p>
        </p:txBody>
      </p:sp>
      <p:sp>
        <p:nvSpPr>
          <p:cNvPr id="8" name="01">
            <a:extLst xmlns:a="http://schemas.openxmlformats.org/drawingml/2006/main">
              <a:ext uri="{FF2B5EF4-FFF2-40B4-BE49-F238E27FC236}">
                <a16:creationId xmlns:a16="http://schemas.microsoft.com/office/drawing/2014/main" id="{CA6E9266-90F0-4ADB-91BD-E5CB8C3ECEBA}"/>
              </a:ext>
            </a:extLst>
          </p:cNvPr>
          <p:cNvSpPr>
            <a:spLocks xmlns:a="http://schemas.openxmlformats.org/drawingml/2006/main" noGrp="1"/>
          </p:cNvSpPr>
          <p:nvPr/>
        </p:nvSpPr>
        <p:spPr>
          <a:xfrm xmlns:a="http://schemas.openxmlformats.org/drawingml/2006/main">
            <a:off x="685800" y="30384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Search for volunteer application">
            <a:extLst xmlns:a="http://schemas.openxmlformats.org/drawingml/2006/main">
              <a:ext uri="{FF2B5EF4-FFF2-40B4-BE49-F238E27FC236}">
                <a16:creationId xmlns:a16="http://schemas.microsoft.com/office/drawing/2014/main" id="{4A807F60-C498-4EB9-B86D-92D0A2C4125D}"/>
              </a:ext>
            </a:extLst>
          </p:cNvPr>
          <p:cNvSpPr>
            <a:spLocks xmlns:a="http://schemas.openxmlformats.org/drawingml/2006/main" noGrp="1"/>
          </p:cNvSpPr>
          <p:nvPr/>
        </p:nvSpPr>
        <p:spPr>
          <a:xfrm xmlns:a="http://schemas.openxmlformats.org/drawingml/2006/main">
            <a:off x="1409700" y="30099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Search for volunteer application</a:t>
            </a:r>
          </a:p>
        </p:txBody>
      </p:sp>
      <p:sp>
        <p:nvSpPr>
          <p:cNvPr id="10" name="">
            <a:extLst xmlns:a="http://schemas.openxmlformats.org/drawingml/2006/main">
              <a:ext uri="{FF2B5EF4-FFF2-40B4-BE49-F238E27FC236}">
                <a16:creationId xmlns:a16="http://schemas.microsoft.com/office/drawing/2014/main" id="{216AC32A-E770-47C2-82C6-FFE7FCB8D525}"/>
              </a:ext>
            </a:extLst>
          </p:cNvPr>
          <p:cNvSpPr>
            <a:spLocks xmlns:a="http://schemas.openxmlformats.org/drawingml/2006/main" noGrp="1"/>
          </p:cNvSpPr>
          <p:nvPr/>
        </p:nvSpPr>
        <p:spPr>
          <a:xfrm xmlns:a="http://schemas.openxmlformats.org/drawingml/2006/main">
            <a:off x="1409700" y="41910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7ECEE1CA-A670-4049-B2BC-B9AD27B6C8EE}"/>
              </a:ext>
            </a:extLst>
          </p:cNvPr>
          <p:cNvSpPr>
            <a:spLocks xmlns:a="http://schemas.openxmlformats.org/drawingml/2006/main" noGrp="1"/>
          </p:cNvSpPr>
          <p:nvPr/>
        </p:nvSpPr>
        <p:spPr>
          <a:xfrm xmlns:a="http://schemas.openxmlformats.org/drawingml/2006/main">
            <a:off x="685800" y="43529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Use the available form-type and industry filt">
            <a:extLst xmlns:a="http://schemas.openxmlformats.org/drawingml/2006/main">
              <a:ext uri="{FF2B5EF4-FFF2-40B4-BE49-F238E27FC236}">
                <a16:creationId xmlns:a16="http://schemas.microsoft.com/office/drawing/2014/main" id="{858651DA-7A84-4B23-81BC-EAB1BC1DC468}"/>
              </a:ext>
            </a:extLst>
          </p:cNvPr>
          <p:cNvSpPr>
            <a:spLocks xmlns:a="http://schemas.openxmlformats.org/drawingml/2006/main" noGrp="1"/>
          </p:cNvSpPr>
          <p:nvPr/>
        </p:nvSpPr>
        <p:spPr>
          <a:xfrm xmlns:a="http://schemas.openxmlformats.org/drawingml/2006/main">
            <a:off x="1409700" y="43243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Use the available form-type and industry filters</a:t>
            </a:r>
          </a:p>
        </p:txBody>
      </p:sp>
    </p:spTree>
    <p:extLst>
      <p:ext uri="{BB962C8B-B14F-4D97-AF65-F5344CB8AC3E}">
        <p14:creationId xmlns:p14="http://schemas.microsoft.com/office/powerpoint/2010/main" val="1118832507"/>
      </p:ext>
    </p:extLst>
  </p:cSld>
</p:sld>
</file>

<file path=ppt/slides/slide3.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f14a284279614785"/>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8">
            <a:extLst xmlns:a="http://schemas.openxmlformats.org/drawingml/2006/main">
              <a:ext uri="{FF2B5EF4-FFF2-40B4-BE49-F238E27FC236}">
                <a16:creationId xmlns:a16="http://schemas.microsoft.com/office/drawing/2014/main" id="{4C16A100-F4C2-4175-8D19-603AFCD6AEE6}"/>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18</a:t>
            </a:r>
          </a:p>
        </p:txBody>
      </p:sp>
      <p:sp>
        <p:nvSpPr>
          <p:cNvPr id="3" name="">
            <a:extLst xmlns:a="http://schemas.openxmlformats.org/drawingml/2006/main">
              <a:ext uri="{FF2B5EF4-FFF2-40B4-BE49-F238E27FC236}">
                <a16:creationId xmlns:a16="http://schemas.microsoft.com/office/drawing/2014/main" id="{50738E86-D9DE-491E-92DB-141707DAB4BE}"/>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3 / 08">
            <a:extLst xmlns:a="http://schemas.openxmlformats.org/drawingml/2006/main">
              <a:ext uri="{FF2B5EF4-FFF2-40B4-BE49-F238E27FC236}">
                <a16:creationId xmlns:a16="http://schemas.microsoft.com/office/drawing/2014/main" id="{CF0983C5-77A6-4286-A81A-225002B192D6}"/>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03 / 08</a:t>
            </a:r>
          </a:p>
        </p:txBody>
      </p:sp>
      <p:sp>
        <p:nvSpPr>
          <p:cNvPr id="5" name="KLARSTIG ACADEMY">
            <a:extLst xmlns:a="http://schemas.openxmlformats.org/drawingml/2006/main">
              <a:ext uri="{FF2B5EF4-FFF2-40B4-BE49-F238E27FC236}">
                <a16:creationId xmlns:a16="http://schemas.microsoft.com/office/drawing/2014/main" id="{CF2BEF24-D2C7-4883-ACA3-826BCF782580}"/>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The template preview">
            <a:extLst xmlns:a="http://schemas.openxmlformats.org/drawingml/2006/main">
              <a:ext uri="{FF2B5EF4-FFF2-40B4-BE49-F238E27FC236}">
                <a16:creationId xmlns:a16="http://schemas.microsoft.com/office/drawing/2014/main" id="{A40DD912-CE2B-4C2C-B341-6A4F43A503FD}"/>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The template preview</a:t>
            </a:r>
          </a:p>
        </p:txBody>
      </p:sp>
      <p:sp>
        <p:nvSpPr>
          <p:cNvPr id="7" name="The details reveal what you need to change">
            <a:extLst xmlns:a="http://schemas.openxmlformats.org/drawingml/2006/main">
              <a:ext uri="{FF2B5EF4-FFF2-40B4-BE49-F238E27FC236}">
                <a16:creationId xmlns:a16="http://schemas.microsoft.com/office/drawing/2014/main" id="{5D568547-D288-482F-A7FA-0B213301C4B9}"/>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The details reveal what you need to change</a:t>
            </a:r>
          </a:p>
        </p:txBody>
      </p:sp>
      <p:sp>
        <p:nvSpPr>
          <p:cNvPr id="8" name="01">
            <a:extLst xmlns:a="http://schemas.openxmlformats.org/drawingml/2006/main">
              <a:ext uri="{FF2B5EF4-FFF2-40B4-BE49-F238E27FC236}">
                <a16:creationId xmlns:a16="http://schemas.microsoft.com/office/drawing/2014/main" id="{862765CD-A226-4E40-92C1-1672F4282BAA}"/>
              </a:ext>
            </a:extLst>
          </p:cNvPr>
          <p:cNvSpPr>
            <a:spLocks xmlns:a="http://schemas.openxmlformats.org/drawingml/2006/main" noGrp="1"/>
          </p:cNvSpPr>
          <p:nvPr/>
        </p:nvSpPr>
        <p:spPr>
          <a:xfrm xmlns:a="http://schemas.openxmlformats.org/drawingml/2006/main">
            <a:off x="685800" y="28479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Read the purpose and sample questions">
            <a:extLst xmlns:a="http://schemas.openxmlformats.org/drawingml/2006/main">
              <a:ext uri="{FF2B5EF4-FFF2-40B4-BE49-F238E27FC236}">
                <a16:creationId xmlns:a16="http://schemas.microsoft.com/office/drawing/2014/main" id="{39CCC581-9588-409D-838D-996554598BE7}"/>
              </a:ext>
            </a:extLst>
          </p:cNvPr>
          <p:cNvSpPr>
            <a:spLocks xmlns:a="http://schemas.openxmlformats.org/drawingml/2006/main" noGrp="1"/>
          </p:cNvSpPr>
          <p:nvPr/>
        </p:nvSpPr>
        <p:spPr>
          <a:xfrm xmlns:a="http://schemas.openxmlformats.org/drawingml/2006/main">
            <a:off x="1409700" y="28194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Read the purpose and sample questions</a:t>
            </a:r>
          </a:p>
        </p:txBody>
      </p:sp>
      <p:sp>
        <p:nvSpPr>
          <p:cNvPr id="10" name="">
            <a:extLst xmlns:a="http://schemas.openxmlformats.org/drawingml/2006/main">
              <a:ext uri="{FF2B5EF4-FFF2-40B4-BE49-F238E27FC236}">
                <a16:creationId xmlns:a16="http://schemas.microsoft.com/office/drawing/2014/main" id="{336F82AB-FE0B-4A99-8F95-DEA34C9329F9}"/>
              </a:ext>
            </a:extLst>
          </p:cNvPr>
          <p:cNvSpPr>
            <a:spLocks xmlns:a="http://schemas.openxmlformats.org/drawingml/2006/main" noGrp="1"/>
          </p:cNvSpPr>
          <p:nvPr/>
        </p:nvSpPr>
        <p:spPr>
          <a:xfrm xmlns:a="http://schemas.openxmlformats.org/drawingml/2006/main">
            <a:off x="1409700" y="36195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5ED40B15-F6EB-4E46-A9A4-131B422DCB9C}"/>
              </a:ext>
            </a:extLst>
          </p:cNvPr>
          <p:cNvSpPr>
            <a:spLocks xmlns:a="http://schemas.openxmlformats.org/drawingml/2006/main" noGrp="1"/>
          </p:cNvSpPr>
          <p:nvPr/>
        </p:nvSpPr>
        <p:spPr>
          <a:xfrm xmlns:a="http://schemas.openxmlformats.org/drawingml/2006/main">
            <a:off x="685800" y="37814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Check the intended audience">
            <a:extLst xmlns:a="http://schemas.openxmlformats.org/drawingml/2006/main">
              <a:ext uri="{FF2B5EF4-FFF2-40B4-BE49-F238E27FC236}">
                <a16:creationId xmlns:a16="http://schemas.microsoft.com/office/drawing/2014/main" id="{00D42E14-BE91-46E4-B752-E593C433338F}"/>
              </a:ext>
            </a:extLst>
          </p:cNvPr>
          <p:cNvSpPr>
            <a:spLocks xmlns:a="http://schemas.openxmlformats.org/drawingml/2006/main" noGrp="1"/>
          </p:cNvSpPr>
          <p:nvPr/>
        </p:nvSpPr>
        <p:spPr>
          <a:xfrm xmlns:a="http://schemas.openxmlformats.org/drawingml/2006/main">
            <a:off x="1409700" y="37528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Check the intended audience</a:t>
            </a:r>
          </a:p>
        </p:txBody>
      </p:sp>
      <p:sp>
        <p:nvSpPr>
          <p:cNvPr id="13" name="">
            <a:extLst xmlns:a="http://schemas.openxmlformats.org/drawingml/2006/main">
              <a:ext uri="{FF2B5EF4-FFF2-40B4-BE49-F238E27FC236}">
                <a16:creationId xmlns:a16="http://schemas.microsoft.com/office/drawing/2014/main" id="{E4433250-3C7F-4672-971B-CE5D5409A56E}"/>
              </a:ext>
            </a:extLst>
          </p:cNvPr>
          <p:cNvSpPr>
            <a:spLocks xmlns:a="http://schemas.openxmlformats.org/drawingml/2006/main" noGrp="1"/>
          </p:cNvSpPr>
          <p:nvPr/>
        </p:nvSpPr>
        <p:spPr>
          <a:xfrm xmlns:a="http://schemas.openxmlformats.org/drawingml/2006/main">
            <a:off x="1409700" y="455295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4" name="03">
            <a:extLst xmlns:a="http://schemas.openxmlformats.org/drawingml/2006/main">
              <a:ext uri="{FF2B5EF4-FFF2-40B4-BE49-F238E27FC236}">
                <a16:creationId xmlns:a16="http://schemas.microsoft.com/office/drawing/2014/main" id="{A7BF09AE-1B52-4754-A412-CA11971E8181}"/>
              </a:ext>
            </a:extLst>
          </p:cNvPr>
          <p:cNvSpPr>
            <a:spLocks xmlns:a="http://schemas.openxmlformats.org/drawingml/2006/main" noGrp="1"/>
          </p:cNvSpPr>
          <p:nvPr/>
        </p:nvSpPr>
        <p:spPr>
          <a:xfrm xmlns:a="http://schemas.openxmlformats.org/drawingml/2006/main">
            <a:off x="685800" y="47148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03</a:t>
            </a:r>
          </a:p>
        </p:txBody>
      </p:sp>
      <p:sp>
        <p:nvSpPr>
          <p:cNvPr id="15" name="Note any approval or integration requirements">
            <a:extLst xmlns:a="http://schemas.openxmlformats.org/drawingml/2006/main">
              <a:ext uri="{FF2B5EF4-FFF2-40B4-BE49-F238E27FC236}">
                <a16:creationId xmlns:a16="http://schemas.microsoft.com/office/drawing/2014/main" id="{5C5E8A48-E84C-4D6B-AFF5-69B79BDE2FBE}"/>
              </a:ext>
            </a:extLst>
          </p:cNvPr>
          <p:cNvSpPr>
            <a:spLocks xmlns:a="http://schemas.openxmlformats.org/drawingml/2006/main" noGrp="1"/>
          </p:cNvSpPr>
          <p:nvPr/>
        </p:nvSpPr>
        <p:spPr>
          <a:xfrm xmlns:a="http://schemas.openxmlformats.org/drawingml/2006/main">
            <a:off x="1409700" y="46863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Note any approval or integration requirements</a:t>
            </a:r>
          </a:p>
        </p:txBody>
      </p:sp>
    </p:spTree>
    <p:extLst>
      <p:ext uri="{BB962C8B-B14F-4D97-AF65-F5344CB8AC3E}">
        <p14:creationId xmlns:p14="http://schemas.microsoft.com/office/powerpoint/2010/main" val="1688616353"/>
      </p:ext>
    </p:extLst>
  </p:cSld>
</p:sld>
</file>

<file path=ppt/slides/slide4.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2c6d3f8d3ffa4f70"/>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8">
            <a:extLst xmlns:a="http://schemas.openxmlformats.org/drawingml/2006/main">
              <a:ext uri="{FF2B5EF4-FFF2-40B4-BE49-F238E27FC236}">
                <a16:creationId xmlns:a16="http://schemas.microsoft.com/office/drawing/2014/main" id="{343E0748-40A9-4F76-A8DA-C6846296D580}"/>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18</a:t>
            </a:r>
          </a:p>
        </p:txBody>
      </p:sp>
      <p:sp>
        <p:nvSpPr>
          <p:cNvPr id="3" name="">
            <a:extLst xmlns:a="http://schemas.openxmlformats.org/drawingml/2006/main">
              <a:ext uri="{FF2B5EF4-FFF2-40B4-BE49-F238E27FC236}">
                <a16:creationId xmlns:a16="http://schemas.microsoft.com/office/drawing/2014/main" id="{9E482F94-84FF-4C32-B187-D9A07F1C7AAE}"/>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4 / 08">
            <a:extLst xmlns:a="http://schemas.openxmlformats.org/drawingml/2006/main">
              <a:ext uri="{FF2B5EF4-FFF2-40B4-BE49-F238E27FC236}">
                <a16:creationId xmlns:a16="http://schemas.microsoft.com/office/drawing/2014/main" id="{98F83198-BCB3-4953-8C66-72B3B8DF6468}"/>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04 / 08</a:t>
            </a:r>
          </a:p>
        </p:txBody>
      </p:sp>
      <p:sp>
        <p:nvSpPr>
          <p:cNvPr id="5" name="KLARSTIG ACADEMY">
            <a:extLst xmlns:a="http://schemas.openxmlformats.org/drawingml/2006/main">
              <a:ext uri="{FF2B5EF4-FFF2-40B4-BE49-F238E27FC236}">
                <a16:creationId xmlns:a16="http://schemas.microsoft.com/office/drawing/2014/main" id="{1C6B8BE2-095F-474D-999E-582C622798D0}"/>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A working copy">
            <a:extLst xmlns:a="http://schemas.openxmlformats.org/drawingml/2006/main">
              <a:ext uri="{FF2B5EF4-FFF2-40B4-BE49-F238E27FC236}">
                <a16:creationId xmlns:a16="http://schemas.microsoft.com/office/drawing/2014/main" id="{FBA220CE-B619-4222-93B4-870EA0B4CF4A}"/>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A working copy</a:t>
            </a:r>
          </a:p>
        </p:txBody>
      </p:sp>
      <p:sp>
        <p:nvSpPr>
          <p:cNvPr id="7" name="Use the template to create your own draft">
            <a:extLst xmlns:a="http://schemas.openxmlformats.org/drawingml/2006/main">
              <a:ext uri="{FF2B5EF4-FFF2-40B4-BE49-F238E27FC236}">
                <a16:creationId xmlns:a16="http://schemas.microsoft.com/office/drawing/2014/main" id="{F9D4F650-4FA2-4109-A7BE-72CA2E946166}"/>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Use the template to create your own draft</a:t>
            </a:r>
          </a:p>
        </p:txBody>
      </p:sp>
      <p:sp>
        <p:nvSpPr>
          <p:cNvPr id="8" name="01">
            <a:extLst xmlns:a="http://schemas.openxmlformats.org/drawingml/2006/main">
              <a:ext uri="{FF2B5EF4-FFF2-40B4-BE49-F238E27FC236}">
                <a16:creationId xmlns:a16="http://schemas.microsoft.com/office/drawing/2014/main" id="{7C51CBE6-37F4-426D-8066-39B1C3B8EFE0}"/>
              </a:ext>
            </a:extLst>
          </p:cNvPr>
          <p:cNvSpPr>
            <a:spLocks xmlns:a="http://schemas.openxmlformats.org/drawingml/2006/main" noGrp="1"/>
          </p:cNvSpPr>
          <p:nvPr/>
        </p:nvSpPr>
        <p:spPr>
          <a:xfrm xmlns:a="http://schemas.openxmlformats.org/drawingml/2006/main">
            <a:off x="685800" y="28479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Choose Use Template">
            <a:extLst xmlns:a="http://schemas.openxmlformats.org/drawingml/2006/main">
              <a:ext uri="{FF2B5EF4-FFF2-40B4-BE49-F238E27FC236}">
                <a16:creationId xmlns:a16="http://schemas.microsoft.com/office/drawing/2014/main" id="{928AEEE6-B01E-458E-AA14-32180C238932}"/>
              </a:ext>
            </a:extLst>
          </p:cNvPr>
          <p:cNvSpPr>
            <a:spLocks xmlns:a="http://schemas.openxmlformats.org/drawingml/2006/main" noGrp="1"/>
          </p:cNvSpPr>
          <p:nvPr/>
        </p:nvSpPr>
        <p:spPr>
          <a:xfrm xmlns:a="http://schemas.openxmlformats.org/drawingml/2006/main">
            <a:off x="1409700" y="28194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Choose Use Template</a:t>
            </a:r>
          </a:p>
        </p:txBody>
      </p:sp>
      <p:sp>
        <p:nvSpPr>
          <p:cNvPr id="10" name="">
            <a:extLst xmlns:a="http://schemas.openxmlformats.org/drawingml/2006/main">
              <a:ext uri="{FF2B5EF4-FFF2-40B4-BE49-F238E27FC236}">
                <a16:creationId xmlns:a16="http://schemas.microsoft.com/office/drawing/2014/main" id="{21C85A1A-5DC0-499E-A1E5-CB577EE54BB2}"/>
              </a:ext>
            </a:extLst>
          </p:cNvPr>
          <p:cNvSpPr>
            <a:spLocks xmlns:a="http://schemas.openxmlformats.org/drawingml/2006/main" noGrp="1"/>
          </p:cNvSpPr>
          <p:nvPr/>
        </p:nvSpPr>
        <p:spPr>
          <a:xfrm xmlns:a="http://schemas.openxmlformats.org/drawingml/2006/main">
            <a:off x="1409700" y="36195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5B827387-363D-4FA0-8554-8F9E36ED7854}"/>
              </a:ext>
            </a:extLst>
          </p:cNvPr>
          <p:cNvSpPr>
            <a:spLocks xmlns:a="http://schemas.openxmlformats.org/drawingml/2006/main" noGrp="1"/>
          </p:cNvSpPr>
          <p:nvPr/>
        </p:nvSpPr>
        <p:spPr>
          <a:xfrm xmlns:a="http://schemas.openxmlformats.org/drawingml/2006/main">
            <a:off x="685800" y="37814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Complete any size or format choice shown">
            <a:extLst xmlns:a="http://schemas.openxmlformats.org/drawingml/2006/main">
              <a:ext uri="{FF2B5EF4-FFF2-40B4-BE49-F238E27FC236}">
                <a16:creationId xmlns:a16="http://schemas.microsoft.com/office/drawing/2014/main" id="{47569D9C-D5D8-4E8D-B7FF-E95934E98A7C}"/>
              </a:ext>
            </a:extLst>
          </p:cNvPr>
          <p:cNvSpPr>
            <a:spLocks xmlns:a="http://schemas.openxmlformats.org/drawingml/2006/main" noGrp="1"/>
          </p:cNvSpPr>
          <p:nvPr/>
        </p:nvSpPr>
        <p:spPr>
          <a:xfrm xmlns:a="http://schemas.openxmlformats.org/drawingml/2006/main">
            <a:off x="1409700" y="37528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Complete any size or format choice shown</a:t>
            </a:r>
          </a:p>
        </p:txBody>
      </p:sp>
      <p:sp>
        <p:nvSpPr>
          <p:cNvPr id="13" name="">
            <a:extLst xmlns:a="http://schemas.openxmlformats.org/drawingml/2006/main">
              <a:ext uri="{FF2B5EF4-FFF2-40B4-BE49-F238E27FC236}">
                <a16:creationId xmlns:a16="http://schemas.microsoft.com/office/drawing/2014/main" id="{C16987D7-AFA6-42EE-9E15-2A7E0D046460}"/>
              </a:ext>
            </a:extLst>
          </p:cNvPr>
          <p:cNvSpPr>
            <a:spLocks xmlns:a="http://schemas.openxmlformats.org/drawingml/2006/main" noGrp="1"/>
          </p:cNvSpPr>
          <p:nvPr/>
        </p:nvSpPr>
        <p:spPr>
          <a:xfrm xmlns:a="http://schemas.openxmlformats.org/drawingml/2006/main">
            <a:off x="1409700" y="455295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4" name="03">
            <a:extLst xmlns:a="http://schemas.openxmlformats.org/drawingml/2006/main">
              <a:ext uri="{FF2B5EF4-FFF2-40B4-BE49-F238E27FC236}">
                <a16:creationId xmlns:a16="http://schemas.microsoft.com/office/drawing/2014/main" id="{C7D18C3D-47F2-4FE5-A446-C3A8038AF74D}"/>
              </a:ext>
            </a:extLst>
          </p:cNvPr>
          <p:cNvSpPr>
            <a:spLocks xmlns:a="http://schemas.openxmlformats.org/drawingml/2006/main" noGrp="1"/>
          </p:cNvSpPr>
          <p:nvPr/>
        </p:nvSpPr>
        <p:spPr>
          <a:xfrm xmlns:a="http://schemas.openxmlformats.org/drawingml/2006/main">
            <a:off x="685800" y="47148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03</a:t>
            </a:r>
          </a:p>
        </p:txBody>
      </p:sp>
      <p:sp>
        <p:nvSpPr>
          <p:cNvPr id="15" name="Review the resulting form in the builder">
            <a:extLst xmlns:a="http://schemas.openxmlformats.org/drawingml/2006/main">
              <a:ext uri="{FF2B5EF4-FFF2-40B4-BE49-F238E27FC236}">
                <a16:creationId xmlns:a16="http://schemas.microsoft.com/office/drawing/2014/main" id="{98441432-EDA6-450B-9D14-B1837E9CBA79}"/>
              </a:ext>
            </a:extLst>
          </p:cNvPr>
          <p:cNvSpPr>
            <a:spLocks xmlns:a="http://schemas.openxmlformats.org/drawingml/2006/main" noGrp="1"/>
          </p:cNvSpPr>
          <p:nvPr/>
        </p:nvSpPr>
        <p:spPr>
          <a:xfrm xmlns:a="http://schemas.openxmlformats.org/drawingml/2006/main">
            <a:off x="1409700" y="46863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Review the resulting form in the builder</a:t>
            </a:r>
          </a:p>
        </p:txBody>
      </p:sp>
    </p:spTree>
    <p:extLst>
      <p:ext uri="{BB962C8B-B14F-4D97-AF65-F5344CB8AC3E}">
        <p14:creationId xmlns:p14="http://schemas.microsoft.com/office/powerpoint/2010/main" val="437240183"/>
      </p:ext>
    </p:extLst>
  </p:cSld>
</p:sld>
</file>

<file path=ppt/slides/slide5.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245f8972d48841c6"/>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8">
            <a:extLst xmlns:a="http://schemas.openxmlformats.org/drawingml/2006/main">
              <a:ext uri="{FF2B5EF4-FFF2-40B4-BE49-F238E27FC236}">
                <a16:creationId xmlns:a16="http://schemas.microsoft.com/office/drawing/2014/main" id="{E1EC86CC-2734-455A-B322-D35BDFF87D11}"/>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18</a:t>
            </a:r>
          </a:p>
        </p:txBody>
      </p:sp>
      <p:sp>
        <p:nvSpPr>
          <p:cNvPr id="3" name="">
            <a:extLst xmlns:a="http://schemas.openxmlformats.org/drawingml/2006/main">
              <a:ext uri="{FF2B5EF4-FFF2-40B4-BE49-F238E27FC236}">
                <a16:creationId xmlns:a16="http://schemas.microsoft.com/office/drawing/2014/main" id="{A7AF27D5-8846-412A-94FD-571733EB707D}"/>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5 / 08">
            <a:extLst xmlns:a="http://schemas.openxmlformats.org/drawingml/2006/main">
              <a:ext uri="{FF2B5EF4-FFF2-40B4-BE49-F238E27FC236}">
                <a16:creationId xmlns:a16="http://schemas.microsoft.com/office/drawing/2014/main" id="{1550B7DD-1835-44AD-BE55-43BA5963C417}"/>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05 / 08</a:t>
            </a:r>
          </a:p>
        </p:txBody>
      </p:sp>
      <p:sp>
        <p:nvSpPr>
          <p:cNvPr id="5" name="KLARSTIG ACADEMY">
            <a:extLst xmlns:a="http://schemas.openxmlformats.org/drawingml/2006/main">
              <a:ext uri="{FF2B5EF4-FFF2-40B4-BE49-F238E27FC236}">
                <a16:creationId xmlns:a16="http://schemas.microsoft.com/office/drawing/2014/main" id="{581D5749-EC83-4E84-B167-AC97EEFDA74E}"/>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Organization-specific content">
            <a:extLst xmlns:a="http://schemas.openxmlformats.org/drawingml/2006/main">
              <a:ext uri="{FF2B5EF4-FFF2-40B4-BE49-F238E27FC236}">
                <a16:creationId xmlns:a16="http://schemas.microsoft.com/office/drawing/2014/main" id="{DC95699E-4B1B-4D0F-A5C1-27C526B1E99C}"/>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Organization-specific content</a:t>
            </a:r>
          </a:p>
        </p:txBody>
      </p:sp>
      <p:sp>
        <p:nvSpPr>
          <p:cNvPr id="7" name="The copy should reflect your real process">
            <a:extLst xmlns:a="http://schemas.openxmlformats.org/drawingml/2006/main">
              <a:ext uri="{FF2B5EF4-FFF2-40B4-BE49-F238E27FC236}">
                <a16:creationId xmlns:a16="http://schemas.microsoft.com/office/drawing/2014/main" id="{0C111CC7-8446-495A-95A6-292DC79D1837}"/>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The copy should reflect your real process</a:t>
            </a:r>
          </a:p>
        </p:txBody>
      </p:sp>
      <p:sp>
        <p:nvSpPr>
          <p:cNvPr id="8" name="01">
            <a:extLst xmlns:a="http://schemas.openxmlformats.org/drawingml/2006/main">
              <a:ext uri="{FF2B5EF4-FFF2-40B4-BE49-F238E27FC236}">
                <a16:creationId xmlns:a16="http://schemas.microsoft.com/office/drawing/2014/main" id="{00837174-C8F9-43E4-9452-557E55811C89}"/>
              </a:ext>
            </a:extLst>
          </p:cNvPr>
          <p:cNvSpPr>
            <a:spLocks xmlns:a="http://schemas.openxmlformats.org/drawingml/2006/main" noGrp="1"/>
          </p:cNvSpPr>
          <p:nvPr/>
        </p:nvSpPr>
        <p:spPr>
          <a:xfrm xmlns:a="http://schemas.openxmlformats.org/drawingml/2006/main">
            <a:off x="685800" y="28479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Replace sample names and wording">
            <a:extLst xmlns:a="http://schemas.openxmlformats.org/drawingml/2006/main">
              <a:ext uri="{FF2B5EF4-FFF2-40B4-BE49-F238E27FC236}">
                <a16:creationId xmlns:a16="http://schemas.microsoft.com/office/drawing/2014/main" id="{0456A6D0-1389-47F6-B2D8-C0DA59AC8F53}"/>
              </a:ext>
            </a:extLst>
          </p:cNvPr>
          <p:cNvSpPr>
            <a:spLocks xmlns:a="http://schemas.openxmlformats.org/drawingml/2006/main" noGrp="1"/>
          </p:cNvSpPr>
          <p:nvPr/>
        </p:nvSpPr>
        <p:spPr>
          <a:xfrm xmlns:a="http://schemas.openxmlformats.org/drawingml/2006/main">
            <a:off x="1409700" y="28194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Replace sample names and wording</a:t>
            </a:r>
          </a:p>
        </p:txBody>
      </p:sp>
      <p:sp>
        <p:nvSpPr>
          <p:cNvPr id="10" name="">
            <a:extLst xmlns:a="http://schemas.openxmlformats.org/drawingml/2006/main">
              <a:ext uri="{FF2B5EF4-FFF2-40B4-BE49-F238E27FC236}">
                <a16:creationId xmlns:a16="http://schemas.microsoft.com/office/drawing/2014/main" id="{90F7008C-D549-48BE-A540-1A4263B494D7}"/>
              </a:ext>
            </a:extLst>
          </p:cNvPr>
          <p:cNvSpPr>
            <a:spLocks xmlns:a="http://schemas.openxmlformats.org/drawingml/2006/main" noGrp="1"/>
          </p:cNvSpPr>
          <p:nvPr/>
        </p:nvSpPr>
        <p:spPr>
          <a:xfrm xmlns:a="http://schemas.openxmlformats.org/drawingml/2006/main">
            <a:off x="1409700" y="36195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F401CFA3-CA77-4830-A126-FCCA694B73E6}"/>
              </a:ext>
            </a:extLst>
          </p:cNvPr>
          <p:cNvSpPr>
            <a:spLocks xmlns:a="http://schemas.openxmlformats.org/drawingml/2006/main" noGrp="1"/>
          </p:cNvSpPr>
          <p:nvPr/>
        </p:nvSpPr>
        <p:spPr>
          <a:xfrm xmlns:a="http://schemas.openxmlformats.org/drawingml/2006/main">
            <a:off x="685800" y="37814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Remove unnecessary questions">
            <a:extLst xmlns:a="http://schemas.openxmlformats.org/drawingml/2006/main">
              <a:ext uri="{FF2B5EF4-FFF2-40B4-BE49-F238E27FC236}">
                <a16:creationId xmlns:a16="http://schemas.microsoft.com/office/drawing/2014/main" id="{FE210CC2-78D5-452B-9C73-D1EEE7C8689C}"/>
              </a:ext>
            </a:extLst>
          </p:cNvPr>
          <p:cNvSpPr>
            <a:spLocks xmlns:a="http://schemas.openxmlformats.org/drawingml/2006/main" noGrp="1"/>
          </p:cNvSpPr>
          <p:nvPr/>
        </p:nvSpPr>
        <p:spPr>
          <a:xfrm xmlns:a="http://schemas.openxmlformats.org/drawingml/2006/main">
            <a:off x="1409700" y="37528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Remove unnecessary questions</a:t>
            </a:r>
          </a:p>
        </p:txBody>
      </p:sp>
      <p:sp>
        <p:nvSpPr>
          <p:cNvPr id="13" name="">
            <a:extLst xmlns:a="http://schemas.openxmlformats.org/drawingml/2006/main">
              <a:ext uri="{FF2B5EF4-FFF2-40B4-BE49-F238E27FC236}">
                <a16:creationId xmlns:a16="http://schemas.microsoft.com/office/drawing/2014/main" id="{9B9D1C7C-BA91-4F68-A963-280550557B2B}"/>
              </a:ext>
            </a:extLst>
          </p:cNvPr>
          <p:cNvSpPr>
            <a:spLocks xmlns:a="http://schemas.openxmlformats.org/drawingml/2006/main" noGrp="1"/>
          </p:cNvSpPr>
          <p:nvPr/>
        </p:nvSpPr>
        <p:spPr>
          <a:xfrm xmlns:a="http://schemas.openxmlformats.org/drawingml/2006/main">
            <a:off x="1409700" y="455295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4" name="03">
            <a:extLst xmlns:a="http://schemas.openxmlformats.org/drawingml/2006/main">
              <a:ext uri="{FF2B5EF4-FFF2-40B4-BE49-F238E27FC236}">
                <a16:creationId xmlns:a16="http://schemas.microsoft.com/office/drawing/2014/main" id="{78123AAC-D956-4027-AE3C-C14AB4899158}"/>
              </a:ext>
            </a:extLst>
          </p:cNvPr>
          <p:cNvSpPr>
            <a:spLocks xmlns:a="http://schemas.openxmlformats.org/drawingml/2006/main" noGrp="1"/>
          </p:cNvSpPr>
          <p:nvPr/>
        </p:nvSpPr>
        <p:spPr>
          <a:xfrm xmlns:a="http://schemas.openxmlformats.org/drawingml/2006/main">
            <a:off x="685800" y="47148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03</a:t>
            </a:r>
          </a:p>
        </p:txBody>
      </p:sp>
      <p:sp>
        <p:nvSpPr>
          <p:cNvPr id="15" name="Set required answers and validation">
            <a:extLst xmlns:a="http://schemas.openxmlformats.org/drawingml/2006/main">
              <a:ext uri="{FF2B5EF4-FFF2-40B4-BE49-F238E27FC236}">
                <a16:creationId xmlns:a16="http://schemas.microsoft.com/office/drawing/2014/main" id="{2D9D2A44-F300-428F-83B1-8B7FB89421F0}"/>
              </a:ext>
            </a:extLst>
          </p:cNvPr>
          <p:cNvSpPr>
            <a:spLocks xmlns:a="http://schemas.openxmlformats.org/drawingml/2006/main" noGrp="1"/>
          </p:cNvSpPr>
          <p:nvPr/>
        </p:nvSpPr>
        <p:spPr>
          <a:xfrm xmlns:a="http://schemas.openxmlformats.org/drawingml/2006/main">
            <a:off x="1409700" y="46863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Set required answers and validation</a:t>
            </a:r>
          </a:p>
        </p:txBody>
      </p:sp>
    </p:spTree>
    <p:extLst>
      <p:ext uri="{BB962C8B-B14F-4D97-AF65-F5344CB8AC3E}">
        <p14:creationId xmlns:p14="http://schemas.microsoft.com/office/powerpoint/2010/main" val="491183303"/>
      </p:ext>
    </p:extLst>
  </p:cSld>
</p:sld>
</file>

<file path=ppt/slides/slide6.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a9f7eb084a414d98"/>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8">
            <a:extLst xmlns:a="http://schemas.openxmlformats.org/drawingml/2006/main">
              <a:ext uri="{FF2B5EF4-FFF2-40B4-BE49-F238E27FC236}">
                <a16:creationId xmlns:a16="http://schemas.microsoft.com/office/drawing/2014/main" id="{06501F85-6900-4C00-907B-1A8837899EE3}"/>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18</a:t>
            </a:r>
          </a:p>
        </p:txBody>
      </p:sp>
      <p:sp>
        <p:nvSpPr>
          <p:cNvPr id="3" name="">
            <a:extLst xmlns:a="http://schemas.openxmlformats.org/drawingml/2006/main">
              <a:ext uri="{FF2B5EF4-FFF2-40B4-BE49-F238E27FC236}">
                <a16:creationId xmlns:a16="http://schemas.microsoft.com/office/drawing/2014/main" id="{2D47191B-F8D8-48A9-AAC4-1AD59C1985B8}"/>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6 / 08">
            <a:extLst xmlns:a="http://schemas.openxmlformats.org/drawingml/2006/main">
              <a:ext uri="{FF2B5EF4-FFF2-40B4-BE49-F238E27FC236}">
                <a16:creationId xmlns:a16="http://schemas.microsoft.com/office/drawing/2014/main" id="{A14A67F5-1EBA-4A2B-B90F-5C0012680941}"/>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06 / 08</a:t>
            </a:r>
          </a:p>
        </p:txBody>
      </p:sp>
      <p:sp>
        <p:nvSpPr>
          <p:cNvPr id="5" name="KLARSTIG ACADEMY">
            <a:extLst xmlns:a="http://schemas.openxmlformats.org/drawingml/2006/main">
              <a:ext uri="{FF2B5EF4-FFF2-40B4-BE49-F238E27FC236}">
                <a16:creationId xmlns:a16="http://schemas.microsoft.com/office/drawing/2014/main" id="{C5ADBF9B-8E76-4E02-B1B4-1B5650B00562}"/>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Workflow and connection settings">
            <a:extLst xmlns:a="http://schemas.openxmlformats.org/drawingml/2006/main">
              <a:ext uri="{FF2B5EF4-FFF2-40B4-BE49-F238E27FC236}">
                <a16:creationId xmlns:a16="http://schemas.microsoft.com/office/drawing/2014/main" id="{413BF3FA-3FA6-48AF-AD47-E255FEB1487C}"/>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Workflow and connection settings</a:t>
            </a:r>
          </a:p>
        </p:txBody>
      </p:sp>
      <p:sp>
        <p:nvSpPr>
          <p:cNvPr id="7" name="Approvers and destinations need your review">
            <a:extLst xmlns:a="http://schemas.openxmlformats.org/drawingml/2006/main">
              <a:ext uri="{FF2B5EF4-FFF2-40B4-BE49-F238E27FC236}">
                <a16:creationId xmlns:a16="http://schemas.microsoft.com/office/drawing/2014/main" id="{554DE971-FC7D-4D5D-AE35-DE8679C92BB4}"/>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Approvers and destinations need your review</a:t>
            </a:r>
          </a:p>
        </p:txBody>
      </p:sp>
      <p:sp>
        <p:nvSpPr>
          <p:cNvPr id="8" name="01">
            <a:extLst xmlns:a="http://schemas.openxmlformats.org/drawingml/2006/main">
              <a:ext uri="{FF2B5EF4-FFF2-40B4-BE49-F238E27FC236}">
                <a16:creationId xmlns:a16="http://schemas.microsoft.com/office/drawing/2014/main" id="{4C32327F-EB7A-42B9-AA0A-98427086AB89}"/>
              </a:ext>
            </a:extLst>
          </p:cNvPr>
          <p:cNvSpPr>
            <a:spLocks xmlns:a="http://schemas.openxmlformats.org/drawingml/2006/main" noGrp="1"/>
          </p:cNvSpPr>
          <p:nvPr/>
        </p:nvSpPr>
        <p:spPr>
          <a:xfrm xmlns:a="http://schemas.openxmlformats.org/drawingml/2006/main">
            <a:off x="685800" y="28479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Confirm the intended approver">
            <a:extLst xmlns:a="http://schemas.openxmlformats.org/drawingml/2006/main">
              <a:ext uri="{FF2B5EF4-FFF2-40B4-BE49-F238E27FC236}">
                <a16:creationId xmlns:a16="http://schemas.microsoft.com/office/drawing/2014/main" id="{D5AC2C77-7901-495B-BB22-13DBD23B3129}"/>
              </a:ext>
            </a:extLst>
          </p:cNvPr>
          <p:cNvSpPr>
            <a:spLocks xmlns:a="http://schemas.openxmlformats.org/drawingml/2006/main" noGrp="1"/>
          </p:cNvSpPr>
          <p:nvPr/>
        </p:nvSpPr>
        <p:spPr>
          <a:xfrm xmlns:a="http://schemas.openxmlformats.org/drawingml/2006/main">
            <a:off x="1409700" y="28194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Confirm the intended approver</a:t>
            </a:r>
          </a:p>
        </p:txBody>
      </p:sp>
      <p:sp>
        <p:nvSpPr>
          <p:cNvPr id="10" name="">
            <a:extLst xmlns:a="http://schemas.openxmlformats.org/drawingml/2006/main">
              <a:ext uri="{FF2B5EF4-FFF2-40B4-BE49-F238E27FC236}">
                <a16:creationId xmlns:a16="http://schemas.microsoft.com/office/drawing/2014/main" id="{DB258A30-5556-4EB7-8B79-E98686ABB8A9}"/>
              </a:ext>
            </a:extLst>
          </p:cNvPr>
          <p:cNvSpPr>
            <a:spLocks xmlns:a="http://schemas.openxmlformats.org/drawingml/2006/main" noGrp="1"/>
          </p:cNvSpPr>
          <p:nvPr/>
        </p:nvSpPr>
        <p:spPr>
          <a:xfrm xmlns:a="http://schemas.openxmlformats.org/drawingml/2006/main">
            <a:off x="1409700" y="36195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631588A7-44C1-49C5-B20D-F23A13A9BBCB}"/>
              </a:ext>
            </a:extLst>
          </p:cNvPr>
          <p:cNvSpPr>
            <a:spLocks xmlns:a="http://schemas.openxmlformats.org/drawingml/2006/main" noGrp="1"/>
          </p:cNvSpPr>
          <p:nvPr/>
        </p:nvSpPr>
        <p:spPr>
          <a:xfrm xmlns:a="http://schemas.openxmlformats.org/drawingml/2006/main">
            <a:off x="685800" y="37814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Check supported integration settings">
            <a:extLst xmlns:a="http://schemas.openxmlformats.org/drawingml/2006/main">
              <a:ext uri="{FF2B5EF4-FFF2-40B4-BE49-F238E27FC236}">
                <a16:creationId xmlns:a16="http://schemas.microsoft.com/office/drawing/2014/main" id="{5EA23E00-B1DE-4D64-87CE-3995E3AD2B3D}"/>
              </a:ext>
            </a:extLst>
          </p:cNvPr>
          <p:cNvSpPr>
            <a:spLocks xmlns:a="http://schemas.openxmlformats.org/drawingml/2006/main" noGrp="1"/>
          </p:cNvSpPr>
          <p:nvPr/>
        </p:nvSpPr>
        <p:spPr>
          <a:xfrm xmlns:a="http://schemas.openxmlformats.org/drawingml/2006/main">
            <a:off x="1409700" y="37528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Check supported integration settings</a:t>
            </a:r>
          </a:p>
        </p:txBody>
      </p:sp>
      <p:sp>
        <p:nvSpPr>
          <p:cNvPr id="13" name="">
            <a:extLst xmlns:a="http://schemas.openxmlformats.org/drawingml/2006/main">
              <a:ext uri="{FF2B5EF4-FFF2-40B4-BE49-F238E27FC236}">
                <a16:creationId xmlns:a16="http://schemas.microsoft.com/office/drawing/2014/main" id="{C1783006-002F-44A4-AB8A-F48A7309A55E}"/>
              </a:ext>
            </a:extLst>
          </p:cNvPr>
          <p:cNvSpPr>
            <a:spLocks xmlns:a="http://schemas.openxmlformats.org/drawingml/2006/main" noGrp="1"/>
          </p:cNvSpPr>
          <p:nvPr/>
        </p:nvSpPr>
        <p:spPr>
          <a:xfrm xmlns:a="http://schemas.openxmlformats.org/drawingml/2006/main">
            <a:off x="1409700" y="455295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4" name="03">
            <a:extLst xmlns:a="http://schemas.openxmlformats.org/drawingml/2006/main">
              <a:ext uri="{FF2B5EF4-FFF2-40B4-BE49-F238E27FC236}">
                <a16:creationId xmlns:a16="http://schemas.microsoft.com/office/drawing/2014/main" id="{9390E798-F6B4-444D-BF48-7F1650E58EF1}"/>
              </a:ext>
            </a:extLst>
          </p:cNvPr>
          <p:cNvSpPr>
            <a:spLocks xmlns:a="http://schemas.openxmlformats.org/drawingml/2006/main" noGrp="1"/>
          </p:cNvSpPr>
          <p:nvPr/>
        </p:nvSpPr>
        <p:spPr>
          <a:xfrm xmlns:a="http://schemas.openxmlformats.org/drawingml/2006/main">
            <a:off x="685800" y="47148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03</a:t>
            </a:r>
          </a:p>
        </p:txBody>
      </p:sp>
      <p:sp>
        <p:nvSpPr>
          <p:cNvPr id="15" name="Review messages the respondent will receive">
            <a:extLst xmlns:a="http://schemas.openxmlformats.org/drawingml/2006/main">
              <a:ext uri="{FF2B5EF4-FFF2-40B4-BE49-F238E27FC236}">
                <a16:creationId xmlns:a16="http://schemas.microsoft.com/office/drawing/2014/main" id="{BD4CA717-15AE-41B0-8F5A-08203FACE30A}"/>
              </a:ext>
            </a:extLst>
          </p:cNvPr>
          <p:cNvSpPr>
            <a:spLocks xmlns:a="http://schemas.openxmlformats.org/drawingml/2006/main" noGrp="1"/>
          </p:cNvSpPr>
          <p:nvPr/>
        </p:nvSpPr>
        <p:spPr>
          <a:xfrm xmlns:a="http://schemas.openxmlformats.org/drawingml/2006/main">
            <a:off x="1409700" y="46863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Review messages the respondent will receive</a:t>
            </a:r>
          </a:p>
        </p:txBody>
      </p:sp>
    </p:spTree>
    <p:extLst>
      <p:ext uri="{BB962C8B-B14F-4D97-AF65-F5344CB8AC3E}">
        <p14:creationId xmlns:p14="http://schemas.microsoft.com/office/powerpoint/2010/main" val="1048655219"/>
      </p:ext>
    </p:extLst>
  </p:cSld>
</p:sld>
</file>

<file path=ppt/slides/slide7.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629525d9b7384efb"/>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8">
            <a:extLst xmlns:a="http://schemas.openxmlformats.org/drawingml/2006/main">
              <a:ext uri="{FF2B5EF4-FFF2-40B4-BE49-F238E27FC236}">
                <a16:creationId xmlns:a16="http://schemas.microsoft.com/office/drawing/2014/main" id="{A5316C76-53D9-49ED-8290-B2A597135AE0}"/>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18</a:t>
            </a:r>
          </a:p>
        </p:txBody>
      </p:sp>
      <p:sp>
        <p:nvSpPr>
          <p:cNvPr id="3" name="">
            <a:extLst xmlns:a="http://schemas.openxmlformats.org/drawingml/2006/main">
              <a:ext uri="{FF2B5EF4-FFF2-40B4-BE49-F238E27FC236}">
                <a16:creationId xmlns:a16="http://schemas.microsoft.com/office/drawing/2014/main" id="{80A874C5-DD8F-4760-AAFE-FF8F5BC28C65}"/>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7 / 08">
            <a:extLst xmlns:a="http://schemas.openxmlformats.org/drawingml/2006/main">
              <a:ext uri="{FF2B5EF4-FFF2-40B4-BE49-F238E27FC236}">
                <a16:creationId xmlns:a16="http://schemas.microsoft.com/office/drawing/2014/main" id="{2E7CF81C-7C2C-4600-BDD7-A5777BDB7844}"/>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07 / 08</a:t>
            </a:r>
          </a:p>
        </p:txBody>
      </p:sp>
      <p:sp>
        <p:nvSpPr>
          <p:cNvPr id="5" name="KLARSTIG ACADEMY">
            <a:extLst xmlns:a="http://schemas.openxmlformats.org/drawingml/2006/main">
              <a:ext uri="{FF2B5EF4-FFF2-40B4-BE49-F238E27FC236}">
                <a16:creationId xmlns:a16="http://schemas.microsoft.com/office/drawing/2014/main" id="{FBADE90E-88B4-45CA-944B-B5A89EFAB44B}"/>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Preview and submission">
            <a:extLst xmlns:a="http://schemas.openxmlformats.org/drawingml/2006/main">
              <a:ext uri="{FF2B5EF4-FFF2-40B4-BE49-F238E27FC236}">
                <a16:creationId xmlns:a16="http://schemas.microsoft.com/office/drawing/2014/main" id="{E658F460-6197-4C7D-9B23-7533F23B6BE3}"/>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Preview and submission</a:t>
            </a:r>
          </a:p>
        </p:txBody>
      </p:sp>
      <p:sp>
        <p:nvSpPr>
          <p:cNvPr id="7" name="The completed record is part of the review">
            <a:extLst xmlns:a="http://schemas.openxmlformats.org/drawingml/2006/main">
              <a:ext uri="{FF2B5EF4-FFF2-40B4-BE49-F238E27FC236}">
                <a16:creationId xmlns:a16="http://schemas.microsoft.com/office/drawing/2014/main" id="{E15EBF07-9BBE-44A7-99A9-8C5D7CF57258}"/>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The completed record is part of the review</a:t>
            </a:r>
          </a:p>
        </p:txBody>
      </p:sp>
      <p:sp>
        <p:nvSpPr>
          <p:cNvPr id="8" name="01">
            <a:extLst xmlns:a="http://schemas.openxmlformats.org/drawingml/2006/main">
              <a:ext uri="{FF2B5EF4-FFF2-40B4-BE49-F238E27FC236}">
                <a16:creationId xmlns:a16="http://schemas.microsoft.com/office/drawing/2014/main" id="{05AD7AF6-CF17-4EC7-86FF-D9924B832182}"/>
              </a:ext>
            </a:extLst>
          </p:cNvPr>
          <p:cNvSpPr>
            <a:spLocks xmlns:a="http://schemas.openxmlformats.org/drawingml/2006/main" noGrp="1"/>
          </p:cNvSpPr>
          <p:nvPr/>
        </p:nvSpPr>
        <p:spPr>
          <a:xfrm xmlns:a="http://schemas.openxmlformats.org/drawingml/2006/main">
            <a:off x="685800" y="28479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Preview a narrow and a wide screen">
            <a:extLst xmlns:a="http://schemas.openxmlformats.org/drawingml/2006/main">
              <a:ext uri="{FF2B5EF4-FFF2-40B4-BE49-F238E27FC236}">
                <a16:creationId xmlns:a16="http://schemas.microsoft.com/office/drawing/2014/main" id="{9573BBA9-E6D6-4BE1-A7BD-4B82FEB9B0B6}"/>
              </a:ext>
            </a:extLst>
          </p:cNvPr>
          <p:cNvSpPr>
            <a:spLocks xmlns:a="http://schemas.openxmlformats.org/drawingml/2006/main" noGrp="1"/>
          </p:cNvSpPr>
          <p:nvPr/>
        </p:nvSpPr>
        <p:spPr>
          <a:xfrm xmlns:a="http://schemas.openxmlformats.org/drawingml/2006/main">
            <a:off x="1409700" y="28194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Preview a narrow and a wide screen</a:t>
            </a:r>
          </a:p>
        </p:txBody>
      </p:sp>
      <p:sp>
        <p:nvSpPr>
          <p:cNvPr id="10" name="">
            <a:extLst xmlns:a="http://schemas.openxmlformats.org/drawingml/2006/main">
              <a:ext uri="{FF2B5EF4-FFF2-40B4-BE49-F238E27FC236}">
                <a16:creationId xmlns:a16="http://schemas.microsoft.com/office/drawing/2014/main" id="{7DADA596-FDB2-484E-AF99-38D42B516F9F}"/>
              </a:ext>
            </a:extLst>
          </p:cNvPr>
          <p:cNvSpPr>
            <a:spLocks xmlns:a="http://schemas.openxmlformats.org/drawingml/2006/main" noGrp="1"/>
          </p:cNvSpPr>
          <p:nvPr/>
        </p:nvSpPr>
        <p:spPr>
          <a:xfrm xmlns:a="http://schemas.openxmlformats.org/drawingml/2006/main">
            <a:off x="1409700" y="36195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0871F09A-CE43-4D9C-8611-0FD679BCFE07}"/>
              </a:ext>
            </a:extLst>
          </p:cNvPr>
          <p:cNvSpPr>
            <a:spLocks xmlns:a="http://schemas.openxmlformats.org/drawingml/2006/main" noGrp="1"/>
          </p:cNvSpPr>
          <p:nvPr/>
        </p:nvSpPr>
        <p:spPr>
          <a:xfrm xmlns:a="http://schemas.openxmlformats.org/drawingml/2006/main">
            <a:off x="685800" y="37814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Try required and optional answers">
            <a:extLst xmlns:a="http://schemas.openxmlformats.org/drawingml/2006/main">
              <a:ext uri="{FF2B5EF4-FFF2-40B4-BE49-F238E27FC236}">
                <a16:creationId xmlns:a16="http://schemas.microsoft.com/office/drawing/2014/main" id="{5237889F-84BD-49D8-8F8B-9D04EB93F13A}"/>
              </a:ext>
            </a:extLst>
          </p:cNvPr>
          <p:cNvSpPr>
            <a:spLocks xmlns:a="http://schemas.openxmlformats.org/drawingml/2006/main" noGrp="1"/>
          </p:cNvSpPr>
          <p:nvPr/>
        </p:nvSpPr>
        <p:spPr>
          <a:xfrm xmlns:a="http://schemas.openxmlformats.org/drawingml/2006/main">
            <a:off x="1409700" y="37528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Try required and optional answers</a:t>
            </a:r>
          </a:p>
        </p:txBody>
      </p:sp>
      <p:sp>
        <p:nvSpPr>
          <p:cNvPr id="13" name="">
            <a:extLst xmlns:a="http://schemas.openxmlformats.org/drawingml/2006/main">
              <a:ext uri="{FF2B5EF4-FFF2-40B4-BE49-F238E27FC236}">
                <a16:creationId xmlns:a16="http://schemas.microsoft.com/office/drawing/2014/main" id="{42936A17-3FB5-4405-81FE-2B35A5C9F464}"/>
              </a:ext>
            </a:extLst>
          </p:cNvPr>
          <p:cNvSpPr>
            <a:spLocks xmlns:a="http://schemas.openxmlformats.org/drawingml/2006/main" noGrp="1"/>
          </p:cNvSpPr>
          <p:nvPr/>
        </p:nvSpPr>
        <p:spPr>
          <a:xfrm xmlns:a="http://schemas.openxmlformats.org/drawingml/2006/main">
            <a:off x="1409700" y="455295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4" name="03">
            <a:extLst xmlns:a="http://schemas.openxmlformats.org/drawingml/2006/main">
              <a:ext uri="{FF2B5EF4-FFF2-40B4-BE49-F238E27FC236}">
                <a16:creationId xmlns:a16="http://schemas.microsoft.com/office/drawing/2014/main" id="{3BB565BF-EDB6-4D2A-95FD-0FC6FE23A402}"/>
              </a:ext>
            </a:extLst>
          </p:cNvPr>
          <p:cNvSpPr>
            <a:spLocks xmlns:a="http://schemas.openxmlformats.org/drawingml/2006/main" noGrp="1"/>
          </p:cNvSpPr>
          <p:nvPr/>
        </p:nvSpPr>
        <p:spPr>
          <a:xfrm xmlns:a="http://schemas.openxmlformats.org/drawingml/2006/main">
            <a:off x="685800" y="47148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03</a:t>
            </a:r>
          </a:p>
        </p:txBody>
      </p:sp>
      <p:sp>
        <p:nvSpPr>
          <p:cNvPr id="15" name="Inspect one fictional submission">
            <a:extLst xmlns:a="http://schemas.openxmlformats.org/drawingml/2006/main">
              <a:ext uri="{FF2B5EF4-FFF2-40B4-BE49-F238E27FC236}">
                <a16:creationId xmlns:a16="http://schemas.microsoft.com/office/drawing/2014/main" id="{4DF370E4-3358-4029-B97C-A1F76FB31121}"/>
              </a:ext>
            </a:extLst>
          </p:cNvPr>
          <p:cNvSpPr>
            <a:spLocks xmlns:a="http://schemas.openxmlformats.org/drawingml/2006/main" noGrp="1"/>
          </p:cNvSpPr>
          <p:nvPr/>
        </p:nvSpPr>
        <p:spPr>
          <a:xfrm xmlns:a="http://schemas.openxmlformats.org/drawingml/2006/main">
            <a:off x="1409700" y="46863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Inspect one fictional submission</a:t>
            </a:r>
          </a:p>
        </p:txBody>
      </p:sp>
    </p:spTree>
    <p:extLst>
      <p:ext uri="{BB962C8B-B14F-4D97-AF65-F5344CB8AC3E}">
        <p14:creationId xmlns:p14="http://schemas.microsoft.com/office/powerpoint/2010/main" val="1253375186"/>
      </p:ext>
    </p:extLst>
  </p:cSld>
</p:sld>
</file>

<file path=ppt/slides/slide8.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17a316db13c246fa"/>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8">
            <a:extLst xmlns:a="http://schemas.openxmlformats.org/drawingml/2006/main">
              <a:ext uri="{FF2B5EF4-FFF2-40B4-BE49-F238E27FC236}">
                <a16:creationId xmlns:a16="http://schemas.microsoft.com/office/drawing/2014/main" id="{2545F095-8CA0-40D0-8EAC-65F35FF35156}"/>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18</a:t>
            </a:r>
          </a:p>
        </p:txBody>
      </p:sp>
      <p:sp>
        <p:nvSpPr>
          <p:cNvPr id="3" name="">
            <a:extLst xmlns:a="http://schemas.openxmlformats.org/drawingml/2006/main">
              <a:ext uri="{FF2B5EF4-FFF2-40B4-BE49-F238E27FC236}">
                <a16:creationId xmlns:a16="http://schemas.microsoft.com/office/drawing/2014/main" id="{A5F951AE-A81E-4388-9490-C80B5A437D54}"/>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8 / 08">
            <a:extLst xmlns:a="http://schemas.openxmlformats.org/drawingml/2006/main">
              <a:ext uri="{FF2B5EF4-FFF2-40B4-BE49-F238E27FC236}">
                <a16:creationId xmlns:a16="http://schemas.microsoft.com/office/drawing/2014/main" id="{23526BE3-01CA-4906-BC47-E665C4C2689F}"/>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08 / 08</a:t>
            </a:r>
          </a:p>
        </p:txBody>
      </p:sp>
      <p:sp>
        <p:nvSpPr>
          <p:cNvPr id="5" name="KLARSTIG ACADEMY">
            <a:extLst xmlns:a="http://schemas.openxmlformats.org/drawingml/2006/main">
              <a:ext uri="{FF2B5EF4-FFF2-40B4-BE49-F238E27FC236}">
                <a16:creationId xmlns:a16="http://schemas.microsoft.com/office/drawing/2014/main" id="{6C20FFF6-894E-40ED-842F-E99C1F7B5167}"/>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A template ready for use">
            <a:extLst xmlns:a="http://schemas.openxmlformats.org/drawingml/2006/main">
              <a:ext uri="{FF2B5EF4-FFF2-40B4-BE49-F238E27FC236}">
                <a16:creationId xmlns:a16="http://schemas.microsoft.com/office/drawing/2014/main" id="{B2D017F3-88C5-42CA-A590-0DE106C3D862}"/>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A template ready for use</a:t>
            </a:r>
          </a:p>
        </p:txBody>
      </p:sp>
      <p:sp>
        <p:nvSpPr>
          <p:cNvPr id="7" name="Publish the draft that matches your process">
            <a:extLst xmlns:a="http://schemas.openxmlformats.org/drawingml/2006/main">
              <a:ext uri="{FF2B5EF4-FFF2-40B4-BE49-F238E27FC236}">
                <a16:creationId xmlns:a16="http://schemas.microsoft.com/office/drawing/2014/main" id="{D66D6717-1C63-4E67-A586-61CE5044B714}"/>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Publish the draft that matches your process</a:t>
            </a:r>
          </a:p>
        </p:txBody>
      </p:sp>
      <p:sp>
        <p:nvSpPr>
          <p:cNvPr id="8" name="01">
            <a:extLst xmlns:a="http://schemas.openxmlformats.org/drawingml/2006/main">
              <a:ext uri="{FF2B5EF4-FFF2-40B4-BE49-F238E27FC236}">
                <a16:creationId xmlns:a16="http://schemas.microsoft.com/office/drawing/2014/main" id="{2E95BFF7-AE81-44A3-9613-54F904A3DD67}"/>
              </a:ext>
            </a:extLst>
          </p:cNvPr>
          <p:cNvSpPr>
            <a:spLocks xmlns:a="http://schemas.openxmlformats.org/drawingml/2006/main" noGrp="1"/>
          </p:cNvSpPr>
          <p:nvPr/>
        </p:nvSpPr>
        <p:spPr>
          <a:xfrm xmlns:a="http://schemas.openxmlformats.org/drawingml/2006/main">
            <a:off x="685800" y="28479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Confirm the final wording">
            <a:extLst xmlns:a="http://schemas.openxmlformats.org/drawingml/2006/main">
              <a:ext uri="{FF2B5EF4-FFF2-40B4-BE49-F238E27FC236}">
                <a16:creationId xmlns:a16="http://schemas.microsoft.com/office/drawing/2014/main" id="{F4075AAB-D542-4F64-9081-85A0B6E56471}"/>
              </a:ext>
            </a:extLst>
          </p:cNvPr>
          <p:cNvSpPr>
            <a:spLocks xmlns:a="http://schemas.openxmlformats.org/drawingml/2006/main" noGrp="1"/>
          </p:cNvSpPr>
          <p:nvPr/>
        </p:nvSpPr>
        <p:spPr>
          <a:xfrm xmlns:a="http://schemas.openxmlformats.org/drawingml/2006/main">
            <a:off x="1409700" y="28194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Confirm the final wording</a:t>
            </a:r>
          </a:p>
        </p:txBody>
      </p:sp>
      <p:sp>
        <p:nvSpPr>
          <p:cNvPr id="10" name="">
            <a:extLst xmlns:a="http://schemas.openxmlformats.org/drawingml/2006/main">
              <a:ext uri="{FF2B5EF4-FFF2-40B4-BE49-F238E27FC236}">
                <a16:creationId xmlns:a16="http://schemas.microsoft.com/office/drawing/2014/main" id="{FB679154-0A32-49A4-BB73-A21E04A3E5EE}"/>
              </a:ext>
            </a:extLst>
          </p:cNvPr>
          <p:cNvSpPr>
            <a:spLocks xmlns:a="http://schemas.openxmlformats.org/drawingml/2006/main" noGrp="1"/>
          </p:cNvSpPr>
          <p:nvPr/>
        </p:nvSpPr>
        <p:spPr>
          <a:xfrm xmlns:a="http://schemas.openxmlformats.org/drawingml/2006/main">
            <a:off x="1409700" y="36195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4D457AA5-F761-4607-832F-4E4DAECB99BB}"/>
              </a:ext>
            </a:extLst>
          </p:cNvPr>
          <p:cNvSpPr>
            <a:spLocks xmlns:a="http://schemas.openxmlformats.org/drawingml/2006/main" noGrp="1"/>
          </p:cNvSpPr>
          <p:nvPr/>
        </p:nvSpPr>
        <p:spPr>
          <a:xfrm xmlns:a="http://schemas.openxmlformats.org/drawingml/2006/main">
            <a:off x="685800" y="37814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Publish after the checks pass">
            <a:extLst xmlns:a="http://schemas.openxmlformats.org/drawingml/2006/main">
              <a:ext uri="{FF2B5EF4-FFF2-40B4-BE49-F238E27FC236}">
                <a16:creationId xmlns:a16="http://schemas.microsoft.com/office/drawing/2014/main" id="{F93D005F-FACC-41BD-B770-3D229CFDA967}"/>
              </a:ext>
            </a:extLst>
          </p:cNvPr>
          <p:cNvSpPr>
            <a:spLocks xmlns:a="http://schemas.openxmlformats.org/drawingml/2006/main" noGrp="1"/>
          </p:cNvSpPr>
          <p:nvPr/>
        </p:nvSpPr>
        <p:spPr>
          <a:xfrm xmlns:a="http://schemas.openxmlformats.org/drawingml/2006/main">
            <a:off x="1409700" y="37528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Publish after the checks pass</a:t>
            </a:r>
          </a:p>
        </p:txBody>
      </p:sp>
      <p:sp>
        <p:nvSpPr>
          <p:cNvPr id="13" name="">
            <a:extLst xmlns:a="http://schemas.openxmlformats.org/drawingml/2006/main">
              <a:ext uri="{FF2B5EF4-FFF2-40B4-BE49-F238E27FC236}">
                <a16:creationId xmlns:a16="http://schemas.microsoft.com/office/drawing/2014/main" id="{8C2DC47D-3EE9-4C7E-8461-245C770B92B9}"/>
              </a:ext>
            </a:extLst>
          </p:cNvPr>
          <p:cNvSpPr>
            <a:spLocks xmlns:a="http://schemas.openxmlformats.org/drawingml/2006/main" noGrp="1"/>
          </p:cNvSpPr>
          <p:nvPr/>
        </p:nvSpPr>
        <p:spPr>
          <a:xfrm xmlns:a="http://schemas.openxmlformats.org/drawingml/2006/main">
            <a:off x="1409700" y="455295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4" name="03">
            <a:extLst xmlns:a="http://schemas.openxmlformats.org/drawingml/2006/main">
              <a:ext uri="{FF2B5EF4-FFF2-40B4-BE49-F238E27FC236}">
                <a16:creationId xmlns:a16="http://schemas.microsoft.com/office/drawing/2014/main" id="{29835CA9-7D9C-4A65-BF27-FAF93F05C817}"/>
              </a:ext>
            </a:extLst>
          </p:cNvPr>
          <p:cNvSpPr>
            <a:spLocks xmlns:a="http://schemas.openxmlformats.org/drawingml/2006/main" noGrp="1"/>
          </p:cNvSpPr>
          <p:nvPr/>
        </p:nvSpPr>
        <p:spPr>
          <a:xfrm xmlns:a="http://schemas.openxmlformats.org/drawingml/2006/main">
            <a:off x="685800" y="47148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03</a:t>
            </a:r>
          </a:p>
        </p:txBody>
      </p:sp>
      <p:sp>
        <p:nvSpPr>
          <p:cNvPr id="15" name="Retain an owner for later changes">
            <a:extLst xmlns:a="http://schemas.openxmlformats.org/drawingml/2006/main">
              <a:ext uri="{FF2B5EF4-FFF2-40B4-BE49-F238E27FC236}">
                <a16:creationId xmlns:a16="http://schemas.microsoft.com/office/drawing/2014/main" id="{90EFCB38-A9C4-4A8C-B391-64F15CF86E0C}"/>
              </a:ext>
            </a:extLst>
          </p:cNvPr>
          <p:cNvSpPr>
            <a:spLocks xmlns:a="http://schemas.openxmlformats.org/drawingml/2006/main" noGrp="1"/>
          </p:cNvSpPr>
          <p:nvPr/>
        </p:nvSpPr>
        <p:spPr>
          <a:xfrm xmlns:a="http://schemas.openxmlformats.org/drawingml/2006/main">
            <a:off x="1409700" y="46863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Retain an owner for later changes</a:t>
            </a:r>
          </a:p>
        </p:txBody>
      </p:sp>
    </p:spTree>
    <p:extLst>
      <p:ext uri="{BB962C8B-B14F-4D97-AF65-F5344CB8AC3E}">
        <p14:creationId xmlns:p14="http://schemas.microsoft.com/office/powerpoint/2010/main" val="99770614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2026-09-22T21:17:57.3440000Z</dcterms:created>
  <dcterms:modified xsi:type="dcterms:W3CDTF">2026-09-22T21:17:57.3440000Z</dcterms:modified>
</coreProperties>
</file>