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56caf3deba142da" /><Relationship Type="http://schemas.openxmlformats.org/officeDocument/2006/relationships/extended-properties" Target="/docProps/app.xml" Id="R0e6d5804cfc248d7" /><Relationship Type="http://schemas.openxmlformats.org/officeDocument/2006/relationships/officeDocument" Target="/ppt/presentation.xml" Id="R7cfcc3a4d7544fe4" /></Relationships>
</file>

<file path=ppt/presentation.xml><?xml version="1.0" encoding="utf-8"?>
<p:presentation xmlns:p="http://schemas.openxmlformats.org/presentationml/2006/main">
  <p:sldMasterIdLst>
    <p:sldMasterId xmlns:r="http://schemas.openxmlformats.org/officeDocument/2006/relationships" id="2147483648" r:id="R010a75f0e1044929"/>
  </p:sldMasterIdLst>
  <p:notesMasterIdLst>
    <p:notesMasterId xmlns:r="http://schemas.openxmlformats.org/officeDocument/2006/relationships" r:id="R14d381ba7d49455d"/>
  </p:notesMasterIdLst>
  <p:sldIdLst>
    <p:sldId xmlns:r="http://schemas.openxmlformats.org/officeDocument/2006/relationships" id="256" r:id="R40ef8d6d38634ff9"/>
    <p:sldId xmlns:r="http://schemas.openxmlformats.org/officeDocument/2006/relationships" id="257" r:id="R95bab0a8a51c4541"/>
    <p:sldId xmlns:r="http://schemas.openxmlformats.org/officeDocument/2006/relationships" id="258" r:id="R0d00166aee094b24"/>
    <p:sldId xmlns:r="http://schemas.openxmlformats.org/officeDocument/2006/relationships" id="259" r:id="R556ba70e11194d3c"/>
    <p:sldId xmlns:r="http://schemas.openxmlformats.org/officeDocument/2006/relationships" id="260" r:id="Rf14c9a14015141fd"/>
    <p:sldId xmlns:r="http://schemas.openxmlformats.org/officeDocument/2006/relationships" id="261" r:id="Rb750e3dffbf44de3"/>
    <p:sldId xmlns:r="http://schemas.openxmlformats.org/officeDocument/2006/relationships" id="262" r:id="R297380e3fd0142a7"/>
    <p:sldId xmlns:r="http://schemas.openxmlformats.org/officeDocument/2006/relationships" id="263" r:id="R8dc31792a3b046a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d859767f67540bc" /><Relationship Type="http://schemas.openxmlformats.org/officeDocument/2006/relationships/slideMaster" Target="/ppt/slideMasters/slideMaster1.xml" Id="R010a75f0e1044929" /><Relationship Type="http://schemas.openxmlformats.org/officeDocument/2006/relationships/notesMaster" Target="/ppt/notesMasters/notesMaster1.xml" Id="R14d381ba7d49455d" /><Relationship Type="http://schemas.openxmlformats.org/officeDocument/2006/relationships/presProps" Target="/ppt/presProps.xml" Id="R544ed9ccc3bf4d5d" /><Relationship Type="http://schemas.openxmlformats.org/officeDocument/2006/relationships/tableStyles" Target="/ppt/tableStyles.xml" Id="Ra1780fe218244ae6" /><Relationship Type="http://schemas.openxmlformats.org/officeDocument/2006/relationships/slide" Target="/ppt/slides/slide1.xml" Id="R40ef8d6d38634ff9" /><Relationship Type="http://schemas.openxmlformats.org/officeDocument/2006/relationships/slide" Target="/ppt/slides/slide2.xml" Id="R95bab0a8a51c4541" /><Relationship Type="http://schemas.openxmlformats.org/officeDocument/2006/relationships/slide" Target="/ppt/slides/slide3.xml" Id="R0d00166aee094b24" /><Relationship Type="http://schemas.openxmlformats.org/officeDocument/2006/relationships/slide" Target="/ppt/slides/slide4.xml" Id="R556ba70e11194d3c" /><Relationship Type="http://schemas.openxmlformats.org/officeDocument/2006/relationships/slide" Target="/ppt/slides/slide5.xml" Id="Rf14c9a14015141fd" /><Relationship Type="http://schemas.openxmlformats.org/officeDocument/2006/relationships/slide" Target="/ppt/slides/slide6.xml" Id="Rb750e3dffbf44de3" /><Relationship Type="http://schemas.openxmlformats.org/officeDocument/2006/relationships/slide" Target="/ppt/slides/slide7.xml" Id="R297380e3fd0142a7" /><Relationship Type="http://schemas.openxmlformats.org/officeDocument/2006/relationships/slide" Target="/ppt/slides/slide8.xml" Id="R8dc31792a3b046a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32b8c1cda46415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83438004220420f" /><Relationship Type="http://schemas.openxmlformats.org/officeDocument/2006/relationships/notesMaster" Target="/ppt/notesMasters/notesMaster1.xml" Id="Rba17a8c6cb2d45f3" /></Relationships>
</file>

<file path=ppt/notesSlides/_rels/notesSlide2.xml.rels>&#65279;<?xml version="1.0" encoding="utf-8"?><Relationships xmlns="http://schemas.openxmlformats.org/package/2006/relationships"><Relationship Type="http://schemas.openxmlformats.org/officeDocument/2006/relationships/slide" Target="/ppt/slides/slide2.xml" Id="Rd1814d98f17d4b2d" /><Relationship Type="http://schemas.openxmlformats.org/officeDocument/2006/relationships/notesMaster" Target="/ppt/notesMasters/notesMaster1.xml" Id="R6aa76dff24814c06" /></Relationships>
</file>

<file path=ppt/notesSlides/_rels/notesSlide3.xml.rels>&#65279;<?xml version="1.0" encoding="utf-8"?><Relationships xmlns="http://schemas.openxmlformats.org/package/2006/relationships"><Relationship Type="http://schemas.openxmlformats.org/officeDocument/2006/relationships/slide" Target="/ppt/slides/slide3.xml" Id="R3de84a33b0a1481d" /><Relationship Type="http://schemas.openxmlformats.org/officeDocument/2006/relationships/notesMaster" Target="/ppt/notesMasters/notesMaster1.xml" Id="Rf7e2d62294574eb9" /></Relationships>
</file>

<file path=ppt/notesSlides/_rels/notesSlide4.xml.rels>&#65279;<?xml version="1.0" encoding="utf-8"?><Relationships xmlns="http://schemas.openxmlformats.org/package/2006/relationships"><Relationship Type="http://schemas.openxmlformats.org/officeDocument/2006/relationships/slide" Target="/ppt/slides/slide4.xml" Id="R4f659bf1230e4f91" /><Relationship Type="http://schemas.openxmlformats.org/officeDocument/2006/relationships/notesMaster" Target="/ppt/notesMasters/notesMaster1.xml" Id="Re6da98e8c39a4f9f" /></Relationships>
</file>

<file path=ppt/notesSlides/_rels/notesSlide5.xml.rels>&#65279;<?xml version="1.0" encoding="utf-8"?><Relationships xmlns="http://schemas.openxmlformats.org/package/2006/relationships"><Relationship Type="http://schemas.openxmlformats.org/officeDocument/2006/relationships/slide" Target="/ppt/slides/slide5.xml" Id="R8987189446a74775" /><Relationship Type="http://schemas.openxmlformats.org/officeDocument/2006/relationships/notesMaster" Target="/ppt/notesMasters/notesMaster1.xml" Id="Ra3332a5ed19a46a1" /></Relationships>
</file>

<file path=ppt/notesSlides/_rels/notesSlide6.xml.rels>&#65279;<?xml version="1.0" encoding="utf-8"?><Relationships xmlns="http://schemas.openxmlformats.org/package/2006/relationships"><Relationship Type="http://schemas.openxmlformats.org/officeDocument/2006/relationships/slide" Target="/ppt/slides/slide6.xml" Id="Re64365b5f50b44e3" /><Relationship Type="http://schemas.openxmlformats.org/officeDocument/2006/relationships/notesMaster" Target="/ppt/notesMasters/notesMaster1.xml" Id="R1e138bf18f56446d" /></Relationships>
</file>

<file path=ppt/notesSlides/_rels/notesSlide7.xml.rels>&#65279;<?xml version="1.0" encoding="utf-8"?><Relationships xmlns="http://schemas.openxmlformats.org/package/2006/relationships"><Relationship Type="http://schemas.openxmlformats.org/officeDocument/2006/relationships/slide" Target="/ppt/slides/slide7.xml" Id="Rb139289f24994eae" /><Relationship Type="http://schemas.openxmlformats.org/officeDocument/2006/relationships/notesMaster" Target="/ppt/notesMasters/notesMaster1.xml" Id="Rde6e22ca8d10466f" /></Relationships>
</file>

<file path=ppt/notesSlides/_rels/notesSlide8.xml.rels>&#65279;<?xml version="1.0" encoding="utf-8"?><Relationships xmlns="http://schemas.openxmlformats.org/package/2006/relationships"><Relationship Type="http://schemas.openxmlformats.org/officeDocument/2006/relationships/slide" Target="/ppt/slides/slide8.xml" Id="Rd877f8f90f5a4f77" /><Relationship Type="http://schemas.openxmlformats.org/officeDocument/2006/relationships/notesMaster" Target="/ppt/notesMasters/notesMaster1.xml" Id="Ra1688937670b4a1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Concierge is Klarstig.ai's AI guide. Use it to explain a process, plan a form, or investigate a problem. Give it enough context to understand the task, then review the answer and verify any resulting change. This lesson shows a practical way to work with that guidance.</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Klarstig application reference: lib/concierge/prompts.ts</a:t>
            </a:r>
          </a:p>
          <a:p xmlns:a="http://schemas.openxmlformats.org/drawingml/2006/main">
            <a:r>
              <a:t>Klarstig application reference: components/concierge/ConciergeChat.tsx</a:t>
            </a:r>
          </a:p>
          <a:p xmlns:a="http://schemas.openxmlformats.org/drawingml/2006/main">
            <a:r>
              <a:t>Academy page: https://klarstig.ai/academy/ai-builder/use-concierge-to-build-and-troubleshoot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Describe the purpose of the form, the information you need, and the outcome you expect. For example, ask for a volunteer application that collects contact details and weekend availability. Ask for a draft you can review before publishing, and identify any information the form should avoid collecting.</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Klarstig application reference: lib/concierge/prompts.ts</a:t>
            </a:r>
          </a:p>
          <a:p xmlns:a="http://schemas.openxmlformats.org/drawingml/2006/main">
            <a:r>
              <a:t>Klarstig application reference: components/concierge/ConciergeChat.tsx</a:t>
            </a:r>
          </a:p>
          <a:p xmlns:a="http://schemas.openxmlformats.org/drawingml/2006/main">
            <a:r>
              <a:t>Academy page: https://klarstig.ai/academy/ai-builder/use-concierge-to-build-and-troubleshoot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Review the explanation or proposed configuration. If Concierge creates a draft, open that draft and inspect its fields, required answers, and wording. Check any workflow steps separately. A helpful chat response is the beginning of the review, and the resulting application state provides the evidence.</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Klarstig application reference: lib/concierge/prompts.ts</a:t>
            </a:r>
          </a:p>
          <a:p xmlns:a="http://schemas.openxmlformats.org/drawingml/2006/main">
            <a:r>
              <a:t>Klarstig application reference: components/concierge/ConciergeChat.tsx</a:t>
            </a:r>
          </a:p>
          <a:p xmlns:a="http://schemas.openxmlformats.org/drawingml/2006/main">
            <a:r>
              <a:t>Academy page: https://klarstig.ai/academy/ai-builder/use-concierge-to-build-and-troubleshoot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troubleshooting, explain what you expected and what happened instead. Identify the relevant form or delivery and include the visible error reference. A useful request might say that a test submission exists but its intended follow-up did not complete. Avoid repeatedly submitting the same form while investigating.</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Klarstig application reference: lib/concierge/prompts.ts</a:t>
            </a:r>
          </a:p>
          <a:p xmlns:a="http://schemas.openxmlformats.org/drawingml/2006/main">
            <a:r>
              <a:t>Klarstig application reference: components/concierge/ConciergeChat.tsx</a:t>
            </a:r>
          </a:p>
          <a:p xmlns:a="http://schemas.openxmlformats.org/drawingml/2006/main">
            <a:r>
              <a:t>Academy page: https://klarstig.ai/academy/ai-builder/use-concierge-to-build-and-troubleshoot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Share the error wording and the reference needed to locate the problem. Keep passwords, access tokens, and unnecessary customer details out of the conversation. When account information is needed, use the authenticated application and its supported access controls. Ask for an explanation if the requested context is unclear.</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Klarstig application reference: lib/concierge/prompts.ts</a:t>
            </a:r>
          </a:p>
          <a:p xmlns:a="http://schemas.openxmlformats.org/drawingml/2006/main">
            <a:r>
              <a:t>Klarstig application reference: components/concierge/ConciergeChat.tsx</a:t>
            </a:r>
          </a:p>
          <a:p xmlns:a="http://schemas.openxmlformats.org/drawingml/2006/main">
            <a:r>
              <a:t>Academy page: https://klarstig.ai/academy/ai-builder/use-concierge-to-build-and-troubleshoot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Concierge offers an action that the application supports, read what will change and which record or workflow it affects. Use the confirmation step when the application requires one. A request in chat should not replace the workspace's permissions or the normal checks for publishing a change.</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Klarstig application reference: lib/concierge/prompts.ts</a:t>
            </a:r>
          </a:p>
          <a:p xmlns:a="http://schemas.openxmlformats.org/drawingml/2006/main">
            <a:r>
              <a:t>Klarstig application reference: components/concierge/ConciergeChat.tsx</a:t>
            </a:r>
          </a:p>
          <a:p xmlns:a="http://schemas.openxmlformats.org/drawingml/2006/main">
            <a:r>
              <a:t>Academy page: https://klarstig.ai/academy/ai-builder/use-concierge-to-build-and-troubleshoot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After the response or action, inspect the relevant draft, record, or status. Confirm that it matches your intended outcome. If the issue remains unresolved, use the available support route and include the useful reference. Keep a short note of what you tried and what you observed.</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Klarstig application reference: lib/concierge/prompts.ts</a:t>
            </a:r>
          </a:p>
          <a:p xmlns:a="http://schemas.openxmlformats.org/drawingml/2006/main">
            <a:r>
              <a:t>Klarstig application reference: components/concierge/ConciergeChat.tsx</a:t>
            </a:r>
          </a:p>
          <a:p xmlns:a="http://schemas.openxmlformats.org/drawingml/2006/main">
            <a:r>
              <a:t>Academy page: https://klarstig.ai/academy/ai-builder/use-concierge-to-build-and-troubleshoot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Choose one task and describe the result you want. Review Concierge's proposed change or explanation, then verify the outcome in Klarstig.ai. Keep the written guide nearby as a checklist. Return to Klarstig.ai Academy whenever you need the related lesson on forms, workflows, signatures, or integrations.</a:t>
            </a:r>
          </a:p>
          <a:p xmlns:a="http://schemas.openxmlformats.org/drawingml/2006/main">
            <a:r>
              <a:t/>
            </a:r>
          </a:p>
          <a:p xmlns:a="http://schemas.openxmlformats.org/drawingml/2006/main">
            <a:r>
              <a:t>Sources and context:</a:t>
            </a:r>
          </a:p>
          <a:p xmlns:a="http://schemas.openxmlformats.org/drawingml/2006/main">
            <a:r>
              <a:t>Klarstig application reference: lib/academy/data.ts</a:t>
            </a:r>
          </a:p>
          <a:p xmlns:a="http://schemas.openxmlformats.org/drawingml/2006/main">
            <a:r>
              <a:t>Klarstig application reference: lib/concierge/prompts.ts</a:t>
            </a:r>
          </a:p>
          <a:p xmlns:a="http://schemas.openxmlformats.org/drawingml/2006/main">
            <a:r>
              <a:t>Klarstig application reference: components/concierge/ConciergeChat.tsx</a:t>
            </a:r>
          </a:p>
          <a:p xmlns:a="http://schemas.openxmlformats.org/drawingml/2006/main">
            <a:r>
              <a:t>Academy page: https://klarstig.ai/academy/ai-builder/use-concierge-to-build-and-troubleshoot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b3ad2294fe1496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7aef1b8bea34156" /><Relationship Type="http://schemas.openxmlformats.org/officeDocument/2006/relationships/slideLayout" Target="/ppt/slideLayouts/slideLayout1.xml" Id="R38bc91afad724cb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8bc91afad724cb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c26f963e9494f1e" /><Relationship Type="http://schemas.openxmlformats.org/officeDocument/2006/relationships/image" Target="/ppt/media/image.png" Id="R8431654737e34f80" /><Relationship Type="http://schemas.openxmlformats.org/officeDocument/2006/relationships/notesSlide" Target="/ppt/notesSlides/notesSlide1.xml" Id="Rc3b39f5fd3414c0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fb9438006044183" /><Relationship Type="http://schemas.openxmlformats.org/officeDocument/2006/relationships/image" Target="/ppt/media/image2.png" Id="Rb5ded12b0d9b4c26" /><Relationship Type="http://schemas.openxmlformats.org/officeDocument/2006/relationships/notesSlide" Target="/ppt/notesSlides/notesSlide2.xml" Id="R1f27896a7ef0487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372ba8599f74712" /><Relationship Type="http://schemas.openxmlformats.org/officeDocument/2006/relationships/image" Target="/ppt/media/image3.png" Id="Raf76fb6c60274462" /><Relationship Type="http://schemas.openxmlformats.org/officeDocument/2006/relationships/notesSlide" Target="/ppt/notesSlides/notesSlide3.xml" Id="R5aa2c57ca45f417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fc2bd71c6faa43af" /><Relationship Type="http://schemas.openxmlformats.org/officeDocument/2006/relationships/image" Target="/ppt/media/image4.png" Id="R2f31fabe26914f31" /><Relationship Type="http://schemas.openxmlformats.org/officeDocument/2006/relationships/notesSlide" Target="/ppt/notesSlides/notesSlide4.xml" Id="Rffdbeaea03e34369"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177b13acc60410f" /><Relationship Type="http://schemas.openxmlformats.org/officeDocument/2006/relationships/image" Target="/ppt/media/image5.png" Id="Rf6b789a33ec94ecb" /><Relationship Type="http://schemas.openxmlformats.org/officeDocument/2006/relationships/notesSlide" Target="/ppt/notesSlides/notesSlide5.xml" Id="Reb140460167846f5"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d6b933590604864" /><Relationship Type="http://schemas.openxmlformats.org/officeDocument/2006/relationships/image" Target="/ppt/media/image6.png" Id="Rdd75b9b9ff454399" /><Relationship Type="http://schemas.openxmlformats.org/officeDocument/2006/relationships/notesSlide" Target="/ppt/notesSlides/notesSlide6.xml" Id="R0fc32950dac0438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ecd7d9e23e4944c0" /><Relationship Type="http://schemas.openxmlformats.org/officeDocument/2006/relationships/image" Target="/ppt/media/image7.png" Id="R2d6b56bc02fe46da" /><Relationship Type="http://schemas.openxmlformats.org/officeDocument/2006/relationships/notesSlide" Target="/ppt/notesSlides/notesSlide7.xml" Id="Rbbc08a47586443c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b9edc8d1f084361" /><Relationship Type="http://schemas.openxmlformats.org/officeDocument/2006/relationships/image" Target="/ppt/media/image8.png" Id="Ra9610a5d836e4234" /><Relationship Type="http://schemas.openxmlformats.org/officeDocument/2006/relationships/notesSlide" Target="/ppt/notesSlides/notesSlide8.xml" Id="Rf74018ae5b074131" /></Relationships>
</file>

<file path=ppt/slides/slide1.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8431654737e34f80"/>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20">
            <a:extLst xmlns:a="http://schemas.openxmlformats.org/drawingml/2006/main">
              <a:ext uri="{FF2B5EF4-FFF2-40B4-BE49-F238E27FC236}">
                <a16:creationId xmlns:a16="http://schemas.microsoft.com/office/drawing/2014/main" id="{1774C540-B311-45F1-AAF2-60BF5946A031}"/>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20</a:t>
            </a:r>
          </a:p>
        </p:txBody>
      </p:sp>
      <p:sp>
        <p:nvSpPr>
          <p:cNvPr id="3" name="">
            <a:extLst xmlns:a="http://schemas.openxmlformats.org/drawingml/2006/main">
              <a:ext uri="{FF2B5EF4-FFF2-40B4-BE49-F238E27FC236}">
                <a16:creationId xmlns:a16="http://schemas.microsoft.com/office/drawing/2014/main" id="{C9BC6B82-84B2-4242-BC26-1A0ED7FC5ADF}"/>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1 / 08">
            <a:extLst xmlns:a="http://schemas.openxmlformats.org/drawingml/2006/main">
              <a:ext uri="{FF2B5EF4-FFF2-40B4-BE49-F238E27FC236}">
                <a16:creationId xmlns:a16="http://schemas.microsoft.com/office/drawing/2014/main" id="{7AE9248C-F3EB-4AC6-A4F9-5AE8EC4BAEFA}"/>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01 / 08</a:t>
            </a:r>
          </a:p>
        </p:txBody>
      </p:sp>
      <p:sp>
        <p:nvSpPr>
          <p:cNvPr id="5" name="KLARSTIG ACADEMY">
            <a:extLst xmlns:a="http://schemas.openxmlformats.org/drawingml/2006/main">
              <a:ext uri="{FF2B5EF4-FFF2-40B4-BE49-F238E27FC236}">
                <a16:creationId xmlns:a16="http://schemas.microsoft.com/office/drawing/2014/main" id="{C99DFE93-13C7-4C9B-96B2-5C188B6C3F7C}"/>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Use Concierge to&#10;Build and Troubleshoot">
            <a:extLst xmlns:a="http://schemas.openxmlformats.org/drawingml/2006/main">
              <a:ext uri="{FF2B5EF4-FFF2-40B4-BE49-F238E27FC236}">
                <a16:creationId xmlns:a16="http://schemas.microsoft.com/office/drawing/2014/main" id="{BAF7921D-A1CA-43F9-9A29-41E5C4FEE5A8}"/>
              </a:ext>
            </a:extLst>
          </p:cNvPr>
          <p:cNvSpPr>
            <a:spLocks xmlns:a="http://schemas.openxmlformats.org/drawingml/2006/main" noGrp="1"/>
          </p:cNvSpPr>
          <p:nvPr/>
        </p:nvSpPr>
        <p:spPr>
          <a:xfrm xmlns:a="http://schemas.openxmlformats.org/drawingml/2006/main">
            <a:off x="685800" y="1562100"/>
            <a:ext cx="10668000" cy="1638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4500" b="1">
                <a:solidFill>
                  <a:srgbClr val="122B38"/>
                </a:solidFill>
                <a:latin typeface="DM Sans"/>
                <a:ea typeface="DM Sans"/>
                <a:cs typeface="DM Sans"/>
              </a:defRPr>
            </a:pPr>
            <a:r>
              <a:rPr sz="4500" b="1">
                <a:solidFill>
                  <a:srgbClr val="122B38"/>
                </a:solidFill>
                <a:latin typeface="DM Sans"/>
                <a:ea typeface="DM Sans"/>
                <a:cs typeface="DM Sans"/>
              </a:rPr>
              <a:t>Use Concierge to</a:t>
            </a:r>
          </a:p>
          <a:p xmlns:a="http://schemas.openxmlformats.org/drawingml/2006/main">
            <a:pPr algn="l">
              <a:lnSpc>
                <a:spcPct val="108000"/>
              </a:lnSpc>
              <a:buNone/>
              <a:defRPr sz="4500" b="1">
                <a:solidFill>
                  <a:srgbClr val="122B38"/>
                </a:solidFill>
                <a:latin typeface="DM Sans"/>
                <a:ea typeface="DM Sans"/>
                <a:cs typeface="DM Sans"/>
              </a:defRPr>
            </a:pPr>
            <a:r>
              <a:rPr sz="4500" b="1">
                <a:solidFill>
                  <a:srgbClr val="122B38"/>
                </a:solidFill>
                <a:latin typeface="DM Sans"/>
                <a:ea typeface="DM Sans"/>
                <a:cs typeface="DM Sans"/>
              </a:rPr>
              <a:t>Build and Troubleshoot</a:t>
            </a:r>
          </a:p>
        </p:txBody>
      </p:sp>
      <p:sp>
        <p:nvSpPr>
          <p:cNvPr id="7" name="A clear request produces a more useful respon">
            <a:extLst xmlns:a="http://schemas.openxmlformats.org/drawingml/2006/main">
              <a:ext uri="{FF2B5EF4-FFF2-40B4-BE49-F238E27FC236}">
                <a16:creationId xmlns:a16="http://schemas.microsoft.com/office/drawing/2014/main" id="{97A78906-52FC-460B-9DE1-B1DD86C7CB5B}"/>
              </a:ext>
            </a:extLst>
          </p:cNvPr>
          <p:cNvSpPr>
            <a:spLocks xmlns:a="http://schemas.openxmlformats.org/drawingml/2006/main" noGrp="1"/>
          </p:cNvSpPr>
          <p:nvPr/>
        </p:nvSpPr>
        <p:spPr>
          <a:xfrm xmlns:a="http://schemas.openxmlformats.org/drawingml/2006/main">
            <a:off x="714375" y="3390900"/>
            <a:ext cx="1047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175" b="0">
                <a:solidFill>
                  <a:srgbClr val="58707A"/>
                </a:solidFill>
                <a:latin typeface="DM Sans"/>
                <a:ea typeface="DM Sans"/>
                <a:cs typeface="DM Sans"/>
              </a:defRPr>
            </a:pPr>
            <a:r>
              <a:rPr sz="2175" b="0">
                <a:solidFill>
                  <a:srgbClr val="58707A"/>
                </a:solidFill>
                <a:latin typeface="DM Sans"/>
                <a:ea typeface="DM Sans"/>
                <a:cs typeface="DM Sans"/>
              </a:rPr>
              <a:t>A clear request produces a more useful response</a:t>
            </a:r>
          </a:p>
        </p:txBody>
      </p:sp>
      <p:sp>
        <p:nvSpPr>
          <p:cNvPr id="8" name="">
            <a:extLst xmlns:a="http://schemas.openxmlformats.org/drawingml/2006/main">
              <a:ext uri="{FF2B5EF4-FFF2-40B4-BE49-F238E27FC236}">
                <a16:creationId xmlns:a16="http://schemas.microsoft.com/office/drawing/2014/main" id="{2338F883-E3F7-494C-AF7F-68B447C9AD36}"/>
              </a:ext>
            </a:extLst>
          </p:cNvPr>
          <p:cNvSpPr>
            <a:spLocks xmlns:a="http://schemas.openxmlformats.org/drawingml/2006/main" noGrp="1"/>
          </p:cNvSpPr>
          <p:nvPr/>
        </p:nvSpPr>
        <p:spPr>
          <a:xfrm xmlns:a="http://schemas.openxmlformats.org/drawingml/2006/main">
            <a:off x="685800" y="4552950"/>
            <a:ext cx="52578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9" name="01">
            <a:extLst xmlns:a="http://schemas.openxmlformats.org/drawingml/2006/main">
              <a:ext uri="{FF2B5EF4-FFF2-40B4-BE49-F238E27FC236}">
                <a16:creationId xmlns:a16="http://schemas.microsoft.com/office/drawing/2014/main" id="{357AD1EF-A90D-44FA-8AFC-7B4F51A2BF78}"/>
              </a:ext>
            </a:extLst>
          </p:cNvPr>
          <p:cNvSpPr>
            <a:spLocks xmlns:a="http://schemas.openxmlformats.org/drawingml/2006/main" noGrp="1"/>
          </p:cNvSpPr>
          <p:nvPr/>
        </p:nvSpPr>
        <p:spPr>
          <a:xfrm xmlns:a="http://schemas.openxmlformats.org/drawingml/2006/main">
            <a:off x="685800" y="4752975"/>
            <a:ext cx="476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575" b="1">
                <a:solidFill>
                  <a:srgbClr val="137D83"/>
                </a:solidFill>
                <a:latin typeface="DM Sans"/>
                <a:ea typeface="DM Sans"/>
                <a:cs typeface="DM Sans"/>
              </a:defRPr>
            </a:pPr>
            <a:r>
              <a:rPr sz="1575" b="1">
                <a:solidFill>
                  <a:srgbClr val="137D83"/>
                </a:solidFill>
                <a:latin typeface="DM Sans"/>
                <a:ea typeface="DM Sans"/>
                <a:cs typeface="DM Sans"/>
              </a:rPr>
              <a:t>01</a:t>
            </a:r>
          </a:p>
        </p:txBody>
      </p:sp>
      <p:sp>
        <p:nvSpPr>
          <p:cNvPr id="10" name="Explain the outcome you need">
            <a:extLst xmlns:a="http://schemas.openxmlformats.org/drawingml/2006/main">
              <a:ext uri="{FF2B5EF4-FFF2-40B4-BE49-F238E27FC236}">
                <a16:creationId xmlns:a16="http://schemas.microsoft.com/office/drawing/2014/main" id="{06BEA00A-7B9B-470E-8E21-889773EB8220}"/>
              </a:ext>
            </a:extLst>
          </p:cNvPr>
          <p:cNvSpPr>
            <a:spLocks xmlns:a="http://schemas.openxmlformats.org/drawingml/2006/main" noGrp="1"/>
          </p:cNvSpPr>
          <p:nvPr/>
        </p:nvSpPr>
        <p:spPr>
          <a:xfrm xmlns:a="http://schemas.openxmlformats.org/drawingml/2006/main">
            <a:off x="1276350" y="4714875"/>
            <a:ext cx="46291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175" b="0">
                <a:solidFill>
                  <a:srgbClr val="122B38"/>
                </a:solidFill>
                <a:latin typeface="DM Sans"/>
                <a:ea typeface="DM Sans"/>
                <a:cs typeface="DM Sans"/>
              </a:defRPr>
            </a:pPr>
            <a:r>
              <a:rPr sz="2175" b="0">
                <a:solidFill>
                  <a:srgbClr val="122B38"/>
                </a:solidFill>
                <a:latin typeface="DM Sans"/>
                <a:ea typeface="DM Sans"/>
                <a:cs typeface="DM Sans"/>
              </a:rPr>
              <a:t>Explain the outcome you need</a:t>
            </a:r>
          </a:p>
        </p:txBody>
      </p:sp>
      <p:sp>
        <p:nvSpPr>
          <p:cNvPr id="11" name="">
            <a:extLst xmlns:a="http://schemas.openxmlformats.org/drawingml/2006/main">
              <a:ext uri="{FF2B5EF4-FFF2-40B4-BE49-F238E27FC236}">
                <a16:creationId xmlns:a16="http://schemas.microsoft.com/office/drawing/2014/main" id="{378EC6E1-DC5F-4506-BE20-0D00CFDF4B68}"/>
              </a:ext>
            </a:extLst>
          </p:cNvPr>
          <p:cNvSpPr>
            <a:spLocks xmlns:a="http://schemas.openxmlformats.org/drawingml/2006/main" noGrp="1"/>
          </p:cNvSpPr>
          <p:nvPr/>
        </p:nvSpPr>
        <p:spPr>
          <a:xfrm xmlns:a="http://schemas.openxmlformats.org/drawingml/2006/main">
            <a:off x="6248400" y="4552950"/>
            <a:ext cx="52578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2" name="02">
            <a:extLst xmlns:a="http://schemas.openxmlformats.org/drawingml/2006/main">
              <a:ext uri="{FF2B5EF4-FFF2-40B4-BE49-F238E27FC236}">
                <a16:creationId xmlns:a16="http://schemas.microsoft.com/office/drawing/2014/main" id="{3F37FEF6-A20C-4FBC-A11E-3A0B422A6E05}"/>
              </a:ext>
            </a:extLst>
          </p:cNvPr>
          <p:cNvSpPr>
            <a:spLocks xmlns:a="http://schemas.openxmlformats.org/drawingml/2006/main" noGrp="1"/>
          </p:cNvSpPr>
          <p:nvPr/>
        </p:nvSpPr>
        <p:spPr>
          <a:xfrm xmlns:a="http://schemas.openxmlformats.org/drawingml/2006/main">
            <a:off x="6248400" y="4752975"/>
            <a:ext cx="476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575" b="1">
                <a:solidFill>
                  <a:srgbClr val="137D83"/>
                </a:solidFill>
                <a:latin typeface="DM Sans"/>
                <a:ea typeface="DM Sans"/>
                <a:cs typeface="DM Sans"/>
              </a:defRPr>
            </a:pPr>
            <a:r>
              <a:rPr sz="1575" b="1">
                <a:solidFill>
                  <a:srgbClr val="137D83"/>
                </a:solidFill>
                <a:latin typeface="DM Sans"/>
                <a:ea typeface="DM Sans"/>
                <a:cs typeface="DM Sans"/>
              </a:rPr>
              <a:t>02</a:t>
            </a:r>
          </a:p>
        </p:txBody>
      </p:sp>
      <p:sp>
        <p:nvSpPr>
          <p:cNvPr id="13" name="Review the result in the application">
            <a:extLst xmlns:a="http://schemas.openxmlformats.org/drawingml/2006/main">
              <a:ext uri="{FF2B5EF4-FFF2-40B4-BE49-F238E27FC236}">
                <a16:creationId xmlns:a16="http://schemas.microsoft.com/office/drawing/2014/main" id="{9D71EEE2-8FDB-432E-A1E1-113176ACEF02}"/>
              </a:ext>
            </a:extLst>
          </p:cNvPr>
          <p:cNvSpPr>
            <a:spLocks xmlns:a="http://schemas.openxmlformats.org/drawingml/2006/main" noGrp="1"/>
          </p:cNvSpPr>
          <p:nvPr/>
        </p:nvSpPr>
        <p:spPr>
          <a:xfrm xmlns:a="http://schemas.openxmlformats.org/drawingml/2006/main">
            <a:off x="6838950" y="4714875"/>
            <a:ext cx="46291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175" b="0">
                <a:solidFill>
                  <a:srgbClr val="122B38"/>
                </a:solidFill>
                <a:latin typeface="DM Sans"/>
                <a:ea typeface="DM Sans"/>
                <a:cs typeface="DM Sans"/>
              </a:defRPr>
            </a:pPr>
            <a:r>
              <a:rPr sz="2175" b="0">
                <a:solidFill>
                  <a:srgbClr val="122B38"/>
                </a:solidFill>
                <a:latin typeface="DM Sans"/>
                <a:ea typeface="DM Sans"/>
                <a:cs typeface="DM Sans"/>
              </a:rPr>
              <a:t>Review the result in the application</a:t>
            </a:r>
          </a:p>
        </p:txBody>
      </p:sp>
    </p:spTree>
    <p:extLst>
      <p:ext uri="{BB962C8B-B14F-4D97-AF65-F5344CB8AC3E}">
        <p14:creationId xmlns:p14="http://schemas.microsoft.com/office/powerpoint/2010/main" val="852236898"/>
      </p:ext>
    </p:extLst>
  </p:cSld>
</p:sld>
</file>

<file path=ppt/slides/slide2.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b5ded12b0d9b4c26"/>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20">
            <a:extLst xmlns:a="http://schemas.openxmlformats.org/drawingml/2006/main">
              <a:ext uri="{FF2B5EF4-FFF2-40B4-BE49-F238E27FC236}">
                <a16:creationId xmlns:a16="http://schemas.microsoft.com/office/drawing/2014/main" id="{45D1FD2D-B5CE-4293-9912-13C4248875B1}"/>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20</a:t>
            </a:r>
          </a:p>
        </p:txBody>
      </p:sp>
      <p:sp>
        <p:nvSpPr>
          <p:cNvPr id="3" name="">
            <a:extLst xmlns:a="http://schemas.openxmlformats.org/drawingml/2006/main">
              <a:ext uri="{FF2B5EF4-FFF2-40B4-BE49-F238E27FC236}">
                <a16:creationId xmlns:a16="http://schemas.microsoft.com/office/drawing/2014/main" id="{FA60BC66-8D6B-4069-9EEA-FEF7223BDCEA}"/>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2 / 08">
            <a:extLst xmlns:a="http://schemas.openxmlformats.org/drawingml/2006/main">
              <a:ext uri="{FF2B5EF4-FFF2-40B4-BE49-F238E27FC236}">
                <a16:creationId xmlns:a16="http://schemas.microsoft.com/office/drawing/2014/main" id="{FABC87A9-8EF9-49F5-9235-089082B9CD8D}"/>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02 / 08</a:t>
            </a:r>
          </a:p>
        </p:txBody>
      </p:sp>
      <p:sp>
        <p:nvSpPr>
          <p:cNvPr id="5" name="KLARSTIG ACADEMY">
            <a:extLst xmlns:a="http://schemas.openxmlformats.org/drawingml/2006/main">
              <a:ext uri="{FF2B5EF4-FFF2-40B4-BE49-F238E27FC236}">
                <a16:creationId xmlns:a16="http://schemas.microsoft.com/office/drawing/2014/main" id="{23F06797-1EDC-473A-AC03-919672F5A089}"/>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A useful building request">
            <a:extLst xmlns:a="http://schemas.openxmlformats.org/drawingml/2006/main">
              <a:ext uri="{FF2B5EF4-FFF2-40B4-BE49-F238E27FC236}">
                <a16:creationId xmlns:a16="http://schemas.microsoft.com/office/drawing/2014/main" id="{5C9838FC-8CDA-4877-8D8F-9E3FBF7F1B5B}"/>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A useful building request</a:t>
            </a:r>
          </a:p>
        </p:txBody>
      </p:sp>
      <p:sp>
        <p:nvSpPr>
          <p:cNvPr id="7" name="An example for a volunteer application">
            <a:extLst xmlns:a="http://schemas.openxmlformats.org/drawingml/2006/main">
              <a:ext uri="{FF2B5EF4-FFF2-40B4-BE49-F238E27FC236}">
                <a16:creationId xmlns:a16="http://schemas.microsoft.com/office/drawing/2014/main" id="{76A3EEE4-D5CC-4B7A-9725-2A9DB43F873D}"/>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An example for a volunteer application</a:t>
            </a:r>
          </a:p>
        </p:txBody>
      </p:sp>
      <p:sp>
        <p:nvSpPr>
          <p:cNvPr id="8" name="01">
            <a:extLst xmlns:a="http://schemas.openxmlformats.org/drawingml/2006/main">
              <a:ext uri="{FF2B5EF4-FFF2-40B4-BE49-F238E27FC236}">
                <a16:creationId xmlns:a16="http://schemas.microsoft.com/office/drawing/2014/main" id="{08AEF720-BF11-4EAB-A337-D45A65C1C39C}"/>
              </a:ext>
            </a:extLst>
          </p:cNvPr>
          <p:cNvSpPr>
            <a:spLocks xmlns:a="http://schemas.openxmlformats.org/drawingml/2006/main" noGrp="1"/>
          </p:cNvSpPr>
          <p:nvPr/>
        </p:nvSpPr>
        <p:spPr>
          <a:xfrm xmlns:a="http://schemas.openxmlformats.org/drawingml/2006/main">
            <a:off x="685800" y="28479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Purpose: recruit weekend volunteers">
            <a:extLst xmlns:a="http://schemas.openxmlformats.org/drawingml/2006/main">
              <a:ext uri="{FF2B5EF4-FFF2-40B4-BE49-F238E27FC236}">
                <a16:creationId xmlns:a16="http://schemas.microsoft.com/office/drawing/2014/main" id="{6065A9E0-6E95-437A-9A98-86FD20F72259}"/>
              </a:ext>
            </a:extLst>
          </p:cNvPr>
          <p:cNvSpPr>
            <a:spLocks xmlns:a="http://schemas.openxmlformats.org/drawingml/2006/main" noGrp="1"/>
          </p:cNvSpPr>
          <p:nvPr/>
        </p:nvSpPr>
        <p:spPr>
          <a:xfrm xmlns:a="http://schemas.openxmlformats.org/drawingml/2006/main">
            <a:off x="1409700" y="28194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Purpose: recruit weekend volunteers</a:t>
            </a:r>
          </a:p>
        </p:txBody>
      </p:sp>
      <p:sp>
        <p:nvSpPr>
          <p:cNvPr id="10" name="">
            <a:extLst xmlns:a="http://schemas.openxmlformats.org/drawingml/2006/main">
              <a:ext uri="{FF2B5EF4-FFF2-40B4-BE49-F238E27FC236}">
                <a16:creationId xmlns:a16="http://schemas.microsoft.com/office/drawing/2014/main" id="{E77DDE77-8482-4D00-8293-5A5D1ACECF7A}"/>
              </a:ext>
            </a:extLst>
          </p:cNvPr>
          <p:cNvSpPr>
            <a:spLocks xmlns:a="http://schemas.openxmlformats.org/drawingml/2006/main" noGrp="1"/>
          </p:cNvSpPr>
          <p:nvPr/>
        </p:nvSpPr>
        <p:spPr>
          <a:xfrm xmlns:a="http://schemas.openxmlformats.org/drawingml/2006/main">
            <a:off x="1409700" y="36195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12637A69-3825-4475-9038-FAA4F78CBCAA}"/>
              </a:ext>
            </a:extLst>
          </p:cNvPr>
          <p:cNvSpPr>
            <a:spLocks xmlns:a="http://schemas.openxmlformats.org/drawingml/2006/main" noGrp="1"/>
          </p:cNvSpPr>
          <p:nvPr/>
        </p:nvSpPr>
        <p:spPr>
          <a:xfrm xmlns:a="http://schemas.openxmlformats.org/drawingml/2006/main">
            <a:off x="685800" y="37814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Needed answers: contact details and availabil">
            <a:extLst xmlns:a="http://schemas.openxmlformats.org/drawingml/2006/main">
              <a:ext uri="{FF2B5EF4-FFF2-40B4-BE49-F238E27FC236}">
                <a16:creationId xmlns:a16="http://schemas.microsoft.com/office/drawing/2014/main" id="{1C299FB6-68A9-455D-9326-C662E6BCF97D}"/>
              </a:ext>
            </a:extLst>
          </p:cNvPr>
          <p:cNvSpPr>
            <a:spLocks xmlns:a="http://schemas.openxmlformats.org/drawingml/2006/main" noGrp="1"/>
          </p:cNvSpPr>
          <p:nvPr/>
        </p:nvSpPr>
        <p:spPr>
          <a:xfrm xmlns:a="http://schemas.openxmlformats.org/drawingml/2006/main">
            <a:off x="1409700" y="37528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Needed answers: contact details and availability</a:t>
            </a:r>
          </a:p>
        </p:txBody>
      </p:sp>
      <p:sp>
        <p:nvSpPr>
          <p:cNvPr id="13" name="">
            <a:extLst xmlns:a="http://schemas.openxmlformats.org/drawingml/2006/main">
              <a:ext uri="{FF2B5EF4-FFF2-40B4-BE49-F238E27FC236}">
                <a16:creationId xmlns:a16="http://schemas.microsoft.com/office/drawing/2014/main" id="{A556BC8F-5824-4B2F-976C-3B6120D76E79}"/>
              </a:ext>
            </a:extLst>
          </p:cNvPr>
          <p:cNvSpPr>
            <a:spLocks xmlns:a="http://schemas.openxmlformats.org/drawingml/2006/main" noGrp="1"/>
          </p:cNvSpPr>
          <p:nvPr/>
        </p:nvSpPr>
        <p:spPr>
          <a:xfrm xmlns:a="http://schemas.openxmlformats.org/drawingml/2006/main">
            <a:off x="1409700" y="45529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4" name="03">
            <a:extLst xmlns:a="http://schemas.openxmlformats.org/drawingml/2006/main">
              <a:ext uri="{FF2B5EF4-FFF2-40B4-BE49-F238E27FC236}">
                <a16:creationId xmlns:a16="http://schemas.microsoft.com/office/drawing/2014/main" id="{DE1A2810-9A20-4B91-9420-CB463C08A1BF}"/>
              </a:ext>
            </a:extLst>
          </p:cNvPr>
          <p:cNvSpPr>
            <a:spLocks xmlns:a="http://schemas.openxmlformats.org/drawingml/2006/main" noGrp="1"/>
          </p:cNvSpPr>
          <p:nvPr/>
        </p:nvSpPr>
        <p:spPr>
          <a:xfrm xmlns:a="http://schemas.openxmlformats.org/drawingml/2006/main">
            <a:off x="685800" y="47148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03</a:t>
            </a:r>
          </a:p>
        </p:txBody>
      </p:sp>
      <p:sp>
        <p:nvSpPr>
          <p:cNvPr id="15" name="Outcome: a draft for review">
            <a:extLst xmlns:a="http://schemas.openxmlformats.org/drawingml/2006/main">
              <a:ext uri="{FF2B5EF4-FFF2-40B4-BE49-F238E27FC236}">
                <a16:creationId xmlns:a16="http://schemas.microsoft.com/office/drawing/2014/main" id="{4B49FC08-24FA-4F49-93AE-A7826DCD928F}"/>
              </a:ext>
            </a:extLst>
          </p:cNvPr>
          <p:cNvSpPr>
            <a:spLocks xmlns:a="http://schemas.openxmlformats.org/drawingml/2006/main" noGrp="1"/>
          </p:cNvSpPr>
          <p:nvPr/>
        </p:nvSpPr>
        <p:spPr>
          <a:xfrm xmlns:a="http://schemas.openxmlformats.org/drawingml/2006/main">
            <a:off x="1409700" y="46863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Outcome: a draft for review</a:t>
            </a:r>
          </a:p>
        </p:txBody>
      </p:sp>
    </p:spTree>
    <p:extLst>
      <p:ext uri="{BB962C8B-B14F-4D97-AF65-F5344CB8AC3E}">
        <p14:creationId xmlns:p14="http://schemas.microsoft.com/office/powerpoint/2010/main" val="1249223587"/>
      </p:ext>
    </p:extLst>
  </p:cSld>
</p:sld>
</file>

<file path=ppt/slides/slide3.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af76fb6c60274462"/>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20">
            <a:extLst xmlns:a="http://schemas.openxmlformats.org/drawingml/2006/main">
              <a:ext uri="{FF2B5EF4-FFF2-40B4-BE49-F238E27FC236}">
                <a16:creationId xmlns:a16="http://schemas.microsoft.com/office/drawing/2014/main" id="{091B5FF8-D56A-4F6F-B98E-A0B9B7A30544}"/>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20</a:t>
            </a:r>
          </a:p>
        </p:txBody>
      </p:sp>
      <p:sp>
        <p:nvSpPr>
          <p:cNvPr id="3" name="">
            <a:extLst xmlns:a="http://schemas.openxmlformats.org/drawingml/2006/main">
              <a:ext uri="{FF2B5EF4-FFF2-40B4-BE49-F238E27FC236}">
                <a16:creationId xmlns:a16="http://schemas.microsoft.com/office/drawing/2014/main" id="{21680A6C-22C7-4EC5-9FA6-47E65AE2518E}"/>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3 / 08">
            <a:extLst xmlns:a="http://schemas.openxmlformats.org/drawingml/2006/main">
              <a:ext uri="{FF2B5EF4-FFF2-40B4-BE49-F238E27FC236}">
                <a16:creationId xmlns:a16="http://schemas.microsoft.com/office/drawing/2014/main" id="{AAF263C7-1FB7-4E50-874B-A776A02193A8}"/>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03 / 08</a:t>
            </a:r>
          </a:p>
        </p:txBody>
      </p:sp>
      <p:sp>
        <p:nvSpPr>
          <p:cNvPr id="5" name="KLARSTIG ACADEMY">
            <a:extLst xmlns:a="http://schemas.openxmlformats.org/drawingml/2006/main">
              <a:ext uri="{FF2B5EF4-FFF2-40B4-BE49-F238E27FC236}">
                <a16:creationId xmlns:a16="http://schemas.microsoft.com/office/drawing/2014/main" id="{521D3843-AF3F-40C0-979C-09107A0385D3}"/>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The proposed result">
            <a:extLst xmlns:a="http://schemas.openxmlformats.org/drawingml/2006/main">
              <a:ext uri="{FF2B5EF4-FFF2-40B4-BE49-F238E27FC236}">
                <a16:creationId xmlns:a16="http://schemas.microsoft.com/office/drawing/2014/main" id="{F799FA51-8B7B-48F6-B670-B5C69338CA0A}"/>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The proposed result</a:t>
            </a:r>
          </a:p>
        </p:txBody>
      </p:sp>
      <p:sp>
        <p:nvSpPr>
          <p:cNvPr id="7" name="Review what the application actually produced">
            <a:extLst xmlns:a="http://schemas.openxmlformats.org/drawingml/2006/main">
              <a:ext uri="{FF2B5EF4-FFF2-40B4-BE49-F238E27FC236}">
                <a16:creationId xmlns:a16="http://schemas.microsoft.com/office/drawing/2014/main" id="{B0E4E801-0EFB-46E2-999E-24507D9421D5}"/>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Review what the application actually produced</a:t>
            </a:r>
          </a:p>
        </p:txBody>
      </p:sp>
      <p:sp>
        <p:nvSpPr>
          <p:cNvPr id="8" name="01">
            <a:extLst xmlns:a="http://schemas.openxmlformats.org/drawingml/2006/main">
              <a:ext uri="{FF2B5EF4-FFF2-40B4-BE49-F238E27FC236}">
                <a16:creationId xmlns:a16="http://schemas.microsoft.com/office/drawing/2014/main" id="{7E91B708-BB73-4D99-BC9B-52DF0074B4A5}"/>
              </a:ext>
            </a:extLst>
          </p:cNvPr>
          <p:cNvSpPr>
            <a:spLocks xmlns:a="http://schemas.openxmlformats.org/drawingml/2006/main" noGrp="1"/>
          </p:cNvSpPr>
          <p:nvPr/>
        </p:nvSpPr>
        <p:spPr>
          <a:xfrm xmlns:a="http://schemas.openxmlformats.org/drawingml/2006/main">
            <a:off x="685800" y="28479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Open the resulting draft or destination">
            <a:extLst xmlns:a="http://schemas.openxmlformats.org/drawingml/2006/main">
              <a:ext uri="{FF2B5EF4-FFF2-40B4-BE49-F238E27FC236}">
                <a16:creationId xmlns:a16="http://schemas.microsoft.com/office/drawing/2014/main" id="{266C2EBC-C631-4AED-9C90-760C757CF40C}"/>
              </a:ext>
            </a:extLst>
          </p:cNvPr>
          <p:cNvSpPr>
            <a:spLocks xmlns:a="http://schemas.openxmlformats.org/drawingml/2006/main" noGrp="1"/>
          </p:cNvSpPr>
          <p:nvPr/>
        </p:nvSpPr>
        <p:spPr>
          <a:xfrm xmlns:a="http://schemas.openxmlformats.org/drawingml/2006/main">
            <a:off x="1409700" y="28194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Open the resulting draft or destination</a:t>
            </a:r>
          </a:p>
        </p:txBody>
      </p:sp>
      <p:sp>
        <p:nvSpPr>
          <p:cNvPr id="10" name="">
            <a:extLst xmlns:a="http://schemas.openxmlformats.org/drawingml/2006/main">
              <a:ext uri="{FF2B5EF4-FFF2-40B4-BE49-F238E27FC236}">
                <a16:creationId xmlns:a16="http://schemas.microsoft.com/office/drawing/2014/main" id="{0077E63D-CED8-483E-869C-9684029D2575}"/>
              </a:ext>
            </a:extLst>
          </p:cNvPr>
          <p:cNvSpPr>
            <a:spLocks xmlns:a="http://schemas.openxmlformats.org/drawingml/2006/main" noGrp="1"/>
          </p:cNvSpPr>
          <p:nvPr/>
        </p:nvSpPr>
        <p:spPr>
          <a:xfrm xmlns:a="http://schemas.openxmlformats.org/drawingml/2006/main">
            <a:off x="1409700" y="36195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55CF97D2-60B3-419F-86F0-12AF2D68D88E}"/>
              </a:ext>
            </a:extLst>
          </p:cNvPr>
          <p:cNvSpPr>
            <a:spLocks xmlns:a="http://schemas.openxmlformats.org/drawingml/2006/main" noGrp="1"/>
          </p:cNvSpPr>
          <p:nvPr/>
        </p:nvSpPr>
        <p:spPr>
          <a:xfrm xmlns:a="http://schemas.openxmlformats.org/drawingml/2006/main">
            <a:off x="685800" y="37814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Check fields, required answers and wording">
            <a:extLst xmlns:a="http://schemas.openxmlformats.org/drawingml/2006/main">
              <a:ext uri="{FF2B5EF4-FFF2-40B4-BE49-F238E27FC236}">
                <a16:creationId xmlns:a16="http://schemas.microsoft.com/office/drawing/2014/main" id="{A5A12961-F769-4015-BFF4-7804BA5371F7}"/>
              </a:ext>
            </a:extLst>
          </p:cNvPr>
          <p:cNvSpPr>
            <a:spLocks xmlns:a="http://schemas.openxmlformats.org/drawingml/2006/main" noGrp="1"/>
          </p:cNvSpPr>
          <p:nvPr/>
        </p:nvSpPr>
        <p:spPr>
          <a:xfrm xmlns:a="http://schemas.openxmlformats.org/drawingml/2006/main">
            <a:off x="1409700" y="37528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Check fields, required answers and wording</a:t>
            </a:r>
          </a:p>
        </p:txBody>
      </p:sp>
      <p:sp>
        <p:nvSpPr>
          <p:cNvPr id="13" name="">
            <a:extLst xmlns:a="http://schemas.openxmlformats.org/drawingml/2006/main">
              <a:ext uri="{FF2B5EF4-FFF2-40B4-BE49-F238E27FC236}">
                <a16:creationId xmlns:a16="http://schemas.microsoft.com/office/drawing/2014/main" id="{57B5A6DF-83C3-4F52-B0E7-91162BF38BFA}"/>
              </a:ext>
            </a:extLst>
          </p:cNvPr>
          <p:cNvSpPr>
            <a:spLocks xmlns:a="http://schemas.openxmlformats.org/drawingml/2006/main" noGrp="1"/>
          </p:cNvSpPr>
          <p:nvPr/>
        </p:nvSpPr>
        <p:spPr>
          <a:xfrm xmlns:a="http://schemas.openxmlformats.org/drawingml/2006/main">
            <a:off x="1409700" y="45529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4" name="03">
            <a:extLst xmlns:a="http://schemas.openxmlformats.org/drawingml/2006/main">
              <a:ext uri="{FF2B5EF4-FFF2-40B4-BE49-F238E27FC236}">
                <a16:creationId xmlns:a16="http://schemas.microsoft.com/office/drawing/2014/main" id="{D2C00A37-710A-4B54-B923-BFEDFFD6D2BA}"/>
              </a:ext>
            </a:extLst>
          </p:cNvPr>
          <p:cNvSpPr>
            <a:spLocks xmlns:a="http://schemas.openxmlformats.org/drawingml/2006/main" noGrp="1"/>
          </p:cNvSpPr>
          <p:nvPr/>
        </p:nvSpPr>
        <p:spPr>
          <a:xfrm xmlns:a="http://schemas.openxmlformats.org/drawingml/2006/main">
            <a:off x="685800" y="47148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03</a:t>
            </a:r>
          </a:p>
        </p:txBody>
      </p:sp>
      <p:sp>
        <p:nvSpPr>
          <p:cNvPr id="15" name="Confirm any missing workflow steps">
            <a:extLst xmlns:a="http://schemas.openxmlformats.org/drawingml/2006/main">
              <a:ext uri="{FF2B5EF4-FFF2-40B4-BE49-F238E27FC236}">
                <a16:creationId xmlns:a16="http://schemas.microsoft.com/office/drawing/2014/main" id="{856AFE72-AE69-4884-A5F1-7609FFC566EA}"/>
              </a:ext>
            </a:extLst>
          </p:cNvPr>
          <p:cNvSpPr>
            <a:spLocks xmlns:a="http://schemas.openxmlformats.org/drawingml/2006/main" noGrp="1"/>
          </p:cNvSpPr>
          <p:nvPr/>
        </p:nvSpPr>
        <p:spPr>
          <a:xfrm xmlns:a="http://schemas.openxmlformats.org/drawingml/2006/main">
            <a:off x="1409700" y="46863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Confirm any missing workflow steps</a:t>
            </a:r>
          </a:p>
        </p:txBody>
      </p:sp>
    </p:spTree>
    <p:extLst>
      <p:ext uri="{BB962C8B-B14F-4D97-AF65-F5344CB8AC3E}">
        <p14:creationId xmlns:p14="http://schemas.microsoft.com/office/powerpoint/2010/main" val="1612028720"/>
      </p:ext>
    </p:extLst>
  </p:cSld>
</p:sld>
</file>

<file path=ppt/slides/slide4.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2f31fabe26914f31"/>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20">
            <a:extLst xmlns:a="http://schemas.openxmlformats.org/drawingml/2006/main">
              <a:ext uri="{FF2B5EF4-FFF2-40B4-BE49-F238E27FC236}">
                <a16:creationId xmlns:a16="http://schemas.microsoft.com/office/drawing/2014/main" id="{60AE3C7D-A429-40C4-A20D-63B0342C250D}"/>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20</a:t>
            </a:r>
          </a:p>
        </p:txBody>
      </p:sp>
      <p:sp>
        <p:nvSpPr>
          <p:cNvPr id="3" name="">
            <a:extLst xmlns:a="http://schemas.openxmlformats.org/drawingml/2006/main">
              <a:ext uri="{FF2B5EF4-FFF2-40B4-BE49-F238E27FC236}">
                <a16:creationId xmlns:a16="http://schemas.microsoft.com/office/drawing/2014/main" id="{5F60024D-A75E-44B3-9156-F56A9704BFAA}"/>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4 / 08">
            <a:extLst xmlns:a="http://schemas.openxmlformats.org/drawingml/2006/main">
              <a:ext uri="{FF2B5EF4-FFF2-40B4-BE49-F238E27FC236}">
                <a16:creationId xmlns:a16="http://schemas.microsoft.com/office/drawing/2014/main" id="{357278DC-D746-4B8D-969A-C8C6B2C1C687}"/>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04 / 08</a:t>
            </a:r>
          </a:p>
        </p:txBody>
      </p:sp>
      <p:sp>
        <p:nvSpPr>
          <p:cNvPr id="5" name="KLARSTIG ACADEMY">
            <a:extLst xmlns:a="http://schemas.openxmlformats.org/drawingml/2006/main">
              <a:ext uri="{FF2B5EF4-FFF2-40B4-BE49-F238E27FC236}">
                <a16:creationId xmlns:a16="http://schemas.microsoft.com/office/drawing/2014/main" id="{58165545-05F7-4E59-AF63-18FB5212A8E2}"/>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A useful troubleshooting request">
            <a:extLst xmlns:a="http://schemas.openxmlformats.org/drawingml/2006/main">
              <a:ext uri="{FF2B5EF4-FFF2-40B4-BE49-F238E27FC236}">
                <a16:creationId xmlns:a16="http://schemas.microsoft.com/office/drawing/2014/main" id="{76AB37BE-7F27-4BB4-BE1E-CADAEFAF17F0}"/>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A useful troubleshooting request</a:t>
            </a:r>
          </a:p>
        </p:txBody>
      </p:sp>
      <p:sp>
        <p:nvSpPr>
          <p:cNvPr id="7" name="Expected result, actual result and a referenc">
            <a:extLst xmlns:a="http://schemas.openxmlformats.org/drawingml/2006/main">
              <a:ext uri="{FF2B5EF4-FFF2-40B4-BE49-F238E27FC236}">
                <a16:creationId xmlns:a16="http://schemas.microsoft.com/office/drawing/2014/main" id="{B8846B91-CF5A-46B9-852E-E3B5B35DC984}"/>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Expected result, actual result and a reference</a:t>
            </a:r>
          </a:p>
        </p:txBody>
      </p:sp>
      <p:sp>
        <p:nvSpPr>
          <p:cNvPr id="8" name="01">
            <a:extLst xmlns:a="http://schemas.openxmlformats.org/drawingml/2006/main">
              <a:ext uri="{FF2B5EF4-FFF2-40B4-BE49-F238E27FC236}">
                <a16:creationId xmlns:a16="http://schemas.microsoft.com/office/drawing/2014/main" id="{DBF081C3-9700-404D-8233-9162D14993D5}"/>
              </a:ext>
            </a:extLst>
          </p:cNvPr>
          <p:cNvSpPr>
            <a:spLocks xmlns:a="http://schemas.openxmlformats.org/drawingml/2006/main" noGrp="1"/>
          </p:cNvSpPr>
          <p:nvPr/>
        </p:nvSpPr>
        <p:spPr>
          <a:xfrm xmlns:a="http://schemas.openxmlformats.org/drawingml/2006/main">
            <a:off x="685800" y="28479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What did you expect?">
            <a:extLst xmlns:a="http://schemas.openxmlformats.org/drawingml/2006/main">
              <a:ext uri="{FF2B5EF4-FFF2-40B4-BE49-F238E27FC236}">
                <a16:creationId xmlns:a16="http://schemas.microsoft.com/office/drawing/2014/main" id="{9AC0B633-A13F-4A3A-9AF4-752E3C7DD47D}"/>
              </a:ext>
            </a:extLst>
          </p:cNvPr>
          <p:cNvSpPr>
            <a:spLocks xmlns:a="http://schemas.openxmlformats.org/drawingml/2006/main" noGrp="1"/>
          </p:cNvSpPr>
          <p:nvPr/>
        </p:nvSpPr>
        <p:spPr>
          <a:xfrm xmlns:a="http://schemas.openxmlformats.org/drawingml/2006/main">
            <a:off x="1409700" y="28194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What did you expect?</a:t>
            </a:r>
          </a:p>
        </p:txBody>
      </p:sp>
      <p:sp>
        <p:nvSpPr>
          <p:cNvPr id="10" name="">
            <a:extLst xmlns:a="http://schemas.openxmlformats.org/drawingml/2006/main">
              <a:ext uri="{FF2B5EF4-FFF2-40B4-BE49-F238E27FC236}">
                <a16:creationId xmlns:a16="http://schemas.microsoft.com/office/drawing/2014/main" id="{A1EF0E2B-DE42-4A44-A3B7-CBA8AE374FFB}"/>
              </a:ext>
            </a:extLst>
          </p:cNvPr>
          <p:cNvSpPr>
            <a:spLocks xmlns:a="http://schemas.openxmlformats.org/drawingml/2006/main" noGrp="1"/>
          </p:cNvSpPr>
          <p:nvPr/>
        </p:nvSpPr>
        <p:spPr>
          <a:xfrm xmlns:a="http://schemas.openxmlformats.org/drawingml/2006/main">
            <a:off x="1409700" y="36195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30BD1BAE-6D30-42DA-A14D-1FC2106FBD94}"/>
              </a:ext>
            </a:extLst>
          </p:cNvPr>
          <p:cNvSpPr>
            <a:spLocks xmlns:a="http://schemas.openxmlformats.org/drawingml/2006/main" noGrp="1"/>
          </p:cNvSpPr>
          <p:nvPr/>
        </p:nvSpPr>
        <p:spPr>
          <a:xfrm xmlns:a="http://schemas.openxmlformats.org/drawingml/2006/main">
            <a:off x="685800" y="37814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What happened instead?">
            <a:extLst xmlns:a="http://schemas.openxmlformats.org/drawingml/2006/main">
              <a:ext uri="{FF2B5EF4-FFF2-40B4-BE49-F238E27FC236}">
                <a16:creationId xmlns:a16="http://schemas.microsoft.com/office/drawing/2014/main" id="{6847D39F-4F47-49DD-A65D-806487E9A67E}"/>
              </a:ext>
            </a:extLst>
          </p:cNvPr>
          <p:cNvSpPr>
            <a:spLocks xmlns:a="http://schemas.openxmlformats.org/drawingml/2006/main" noGrp="1"/>
          </p:cNvSpPr>
          <p:nvPr/>
        </p:nvSpPr>
        <p:spPr>
          <a:xfrm xmlns:a="http://schemas.openxmlformats.org/drawingml/2006/main">
            <a:off x="1409700" y="37528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What happened instead?</a:t>
            </a:r>
          </a:p>
        </p:txBody>
      </p:sp>
      <p:sp>
        <p:nvSpPr>
          <p:cNvPr id="13" name="">
            <a:extLst xmlns:a="http://schemas.openxmlformats.org/drawingml/2006/main">
              <a:ext uri="{FF2B5EF4-FFF2-40B4-BE49-F238E27FC236}">
                <a16:creationId xmlns:a16="http://schemas.microsoft.com/office/drawing/2014/main" id="{E37EC3A2-9EF3-42A8-B0AD-D55CDF6E4C4E}"/>
              </a:ext>
            </a:extLst>
          </p:cNvPr>
          <p:cNvSpPr>
            <a:spLocks xmlns:a="http://schemas.openxmlformats.org/drawingml/2006/main" noGrp="1"/>
          </p:cNvSpPr>
          <p:nvPr/>
        </p:nvSpPr>
        <p:spPr>
          <a:xfrm xmlns:a="http://schemas.openxmlformats.org/drawingml/2006/main">
            <a:off x="1409700" y="45529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4" name="03">
            <a:extLst xmlns:a="http://schemas.openxmlformats.org/drawingml/2006/main">
              <a:ext uri="{FF2B5EF4-FFF2-40B4-BE49-F238E27FC236}">
                <a16:creationId xmlns:a16="http://schemas.microsoft.com/office/drawing/2014/main" id="{65CF573C-6194-4EF3-A759-D2BD18F13E38}"/>
              </a:ext>
            </a:extLst>
          </p:cNvPr>
          <p:cNvSpPr>
            <a:spLocks xmlns:a="http://schemas.openxmlformats.org/drawingml/2006/main" noGrp="1"/>
          </p:cNvSpPr>
          <p:nvPr/>
        </p:nvSpPr>
        <p:spPr>
          <a:xfrm xmlns:a="http://schemas.openxmlformats.org/drawingml/2006/main">
            <a:off x="685800" y="47148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03</a:t>
            </a:r>
          </a:p>
        </p:txBody>
      </p:sp>
      <p:sp>
        <p:nvSpPr>
          <p:cNvPr id="15" name="Which form or delivery is involved?">
            <a:extLst xmlns:a="http://schemas.openxmlformats.org/drawingml/2006/main">
              <a:ext uri="{FF2B5EF4-FFF2-40B4-BE49-F238E27FC236}">
                <a16:creationId xmlns:a16="http://schemas.microsoft.com/office/drawing/2014/main" id="{D17A8B8E-878E-4948-B492-E3D3B8E9451A}"/>
              </a:ext>
            </a:extLst>
          </p:cNvPr>
          <p:cNvSpPr>
            <a:spLocks xmlns:a="http://schemas.openxmlformats.org/drawingml/2006/main" noGrp="1"/>
          </p:cNvSpPr>
          <p:nvPr/>
        </p:nvSpPr>
        <p:spPr>
          <a:xfrm xmlns:a="http://schemas.openxmlformats.org/drawingml/2006/main">
            <a:off x="1409700" y="46863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Which form or delivery is involved?</a:t>
            </a:r>
          </a:p>
        </p:txBody>
      </p:sp>
    </p:spTree>
    <p:extLst>
      <p:ext uri="{BB962C8B-B14F-4D97-AF65-F5344CB8AC3E}">
        <p14:creationId xmlns:p14="http://schemas.microsoft.com/office/powerpoint/2010/main" val="1684795547"/>
      </p:ext>
    </p:extLst>
  </p:cSld>
</p:sld>
</file>

<file path=ppt/slides/slide5.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f6b789a33ec94ecb"/>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20">
            <a:extLst xmlns:a="http://schemas.openxmlformats.org/drawingml/2006/main">
              <a:ext uri="{FF2B5EF4-FFF2-40B4-BE49-F238E27FC236}">
                <a16:creationId xmlns:a16="http://schemas.microsoft.com/office/drawing/2014/main" id="{9E652575-CC83-47A1-BDF9-9D7B5F1AE4A8}"/>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20</a:t>
            </a:r>
          </a:p>
        </p:txBody>
      </p:sp>
      <p:sp>
        <p:nvSpPr>
          <p:cNvPr id="3" name="">
            <a:extLst xmlns:a="http://schemas.openxmlformats.org/drawingml/2006/main">
              <a:ext uri="{FF2B5EF4-FFF2-40B4-BE49-F238E27FC236}">
                <a16:creationId xmlns:a16="http://schemas.microsoft.com/office/drawing/2014/main" id="{37A41D3A-D3A8-4BBD-B74E-BA2743080120}"/>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5 / 08">
            <a:extLst xmlns:a="http://schemas.openxmlformats.org/drawingml/2006/main">
              <a:ext uri="{FF2B5EF4-FFF2-40B4-BE49-F238E27FC236}">
                <a16:creationId xmlns:a16="http://schemas.microsoft.com/office/drawing/2014/main" id="{9DE9C3FD-CC64-4BFE-80BE-65EB4C12824F}"/>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05 / 08</a:t>
            </a:r>
          </a:p>
        </p:txBody>
      </p:sp>
      <p:sp>
        <p:nvSpPr>
          <p:cNvPr id="5" name="KLARSTIG ACADEMY">
            <a:extLst xmlns:a="http://schemas.openxmlformats.org/drawingml/2006/main">
              <a:ext uri="{FF2B5EF4-FFF2-40B4-BE49-F238E27FC236}">
                <a16:creationId xmlns:a16="http://schemas.microsoft.com/office/drawing/2014/main" id="{9E41AA6A-E8E7-4187-AA0C-1ECA719DB12A}"/>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Safe context for a support question">
            <a:extLst xmlns:a="http://schemas.openxmlformats.org/drawingml/2006/main">
              <a:ext uri="{FF2B5EF4-FFF2-40B4-BE49-F238E27FC236}">
                <a16:creationId xmlns:a16="http://schemas.microsoft.com/office/drawing/2014/main" id="{96ACB4B2-B03F-48FF-AAEC-96E2B19415BC}"/>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Safe context for a support question</a:t>
            </a:r>
          </a:p>
        </p:txBody>
      </p:sp>
      <p:sp>
        <p:nvSpPr>
          <p:cNvPr id="7" name="Share enough to locate the problem">
            <a:extLst xmlns:a="http://schemas.openxmlformats.org/drawingml/2006/main">
              <a:ext uri="{FF2B5EF4-FFF2-40B4-BE49-F238E27FC236}">
                <a16:creationId xmlns:a16="http://schemas.microsoft.com/office/drawing/2014/main" id="{1A21217E-526B-4513-AB00-26B77AFF5F00}"/>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Share enough to locate the problem</a:t>
            </a:r>
          </a:p>
        </p:txBody>
      </p:sp>
      <p:sp>
        <p:nvSpPr>
          <p:cNvPr id="8" name="01">
            <a:extLst xmlns:a="http://schemas.openxmlformats.org/drawingml/2006/main">
              <a:ext uri="{FF2B5EF4-FFF2-40B4-BE49-F238E27FC236}">
                <a16:creationId xmlns:a16="http://schemas.microsoft.com/office/drawing/2014/main" id="{89BB452C-2984-4B46-8B51-74AB43F3B0FA}"/>
              </a:ext>
            </a:extLst>
          </p:cNvPr>
          <p:cNvSpPr>
            <a:spLocks xmlns:a="http://schemas.openxmlformats.org/drawingml/2006/main" noGrp="1"/>
          </p:cNvSpPr>
          <p:nvPr/>
        </p:nvSpPr>
        <p:spPr>
          <a:xfrm xmlns:a="http://schemas.openxmlformats.org/drawingml/2006/main">
            <a:off x="685800" y="30384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Include the relevant error and reference">
            <a:extLst xmlns:a="http://schemas.openxmlformats.org/drawingml/2006/main">
              <a:ext uri="{FF2B5EF4-FFF2-40B4-BE49-F238E27FC236}">
                <a16:creationId xmlns:a16="http://schemas.microsoft.com/office/drawing/2014/main" id="{AD0015DE-B53E-4DD9-8A31-94BD7A1528F9}"/>
              </a:ext>
            </a:extLst>
          </p:cNvPr>
          <p:cNvSpPr>
            <a:spLocks xmlns:a="http://schemas.openxmlformats.org/drawingml/2006/main" noGrp="1"/>
          </p:cNvSpPr>
          <p:nvPr/>
        </p:nvSpPr>
        <p:spPr>
          <a:xfrm xmlns:a="http://schemas.openxmlformats.org/drawingml/2006/main">
            <a:off x="1409700" y="30099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Include the relevant error and reference</a:t>
            </a:r>
          </a:p>
        </p:txBody>
      </p:sp>
      <p:sp>
        <p:nvSpPr>
          <p:cNvPr id="10" name="">
            <a:extLst xmlns:a="http://schemas.openxmlformats.org/drawingml/2006/main">
              <a:ext uri="{FF2B5EF4-FFF2-40B4-BE49-F238E27FC236}">
                <a16:creationId xmlns:a16="http://schemas.microsoft.com/office/drawing/2014/main" id="{44A9F188-20FF-4EF8-A419-EAF3037296FE}"/>
              </a:ext>
            </a:extLst>
          </p:cNvPr>
          <p:cNvSpPr>
            <a:spLocks xmlns:a="http://schemas.openxmlformats.org/drawingml/2006/main" noGrp="1"/>
          </p:cNvSpPr>
          <p:nvPr/>
        </p:nvSpPr>
        <p:spPr>
          <a:xfrm xmlns:a="http://schemas.openxmlformats.org/drawingml/2006/main">
            <a:off x="1409700" y="41910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19132501-7B44-4AB1-ACA5-C537B4311823}"/>
              </a:ext>
            </a:extLst>
          </p:cNvPr>
          <p:cNvSpPr>
            <a:spLocks xmlns:a="http://schemas.openxmlformats.org/drawingml/2006/main" noGrp="1"/>
          </p:cNvSpPr>
          <p:nvPr/>
        </p:nvSpPr>
        <p:spPr>
          <a:xfrm xmlns:a="http://schemas.openxmlformats.org/drawingml/2006/main">
            <a:off x="685800" y="43529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Keep passwords, tokens and unnecessary custom">
            <a:extLst xmlns:a="http://schemas.openxmlformats.org/drawingml/2006/main">
              <a:ext uri="{FF2B5EF4-FFF2-40B4-BE49-F238E27FC236}">
                <a16:creationId xmlns:a16="http://schemas.microsoft.com/office/drawing/2014/main" id="{DF9289D3-920D-488E-9F55-72A339A5F022}"/>
              </a:ext>
            </a:extLst>
          </p:cNvPr>
          <p:cNvSpPr>
            <a:spLocks xmlns:a="http://schemas.openxmlformats.org/drawingml/2006/main" noGrp="1"/>
          </p:cNvSpPr>
          <p:nvPr/>
        </p:nvSpPr>
        <p:spPr>
          <a:xfrm xmlns:a="http://schemas.openxmlformats.org/drawingml/2006/main">
            <a:off x="1409700" y="43243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Keep passwords, tokens and unnecessary customer details out of chat</a:t>
            </a:r>
          </a:p>
        </p:txBody>
      </p:sp>
    </p:spTree>
    <p:extLst>
      <p:ext uri="{BB962C8B-B14F-4D97-AF65-F5344CB8AC3E}">
        <p14:creationId xmlns:p14="http://schemas.microsoft.com/office/powerpoint/2010/main" val="1755797208"/>
      </p:ext>
    </p:extLst>
  </p:cSld>
</p:sld>
</file>

<file path=ppt/slides/slide6.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dd75b9b9ff454399"/>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20">
            <a:extLst xmlns:a="http://schemas.openxmlformats.org/drawingml/2006/main">
              <a:ext uri="{FF2B5EF4-FFF2-40B4-BE49-F238E27FC236}">
                <a16:creationId xmlns:a16="http://schemas.microsoft.com/office/drawing/2014/main" id="{B77D0176-1CDB-439D-AAAE-1BBFF9D40B8B}"/>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20</a:t>
            </a:r>
          </a:p>
        </p:txBody>
      </p:sp>
      <p:sp>
        <p:nvSpPr>
          <p:cNvPr id="3" name="">
            <a:extLst xmlns:a="http://schemas.openxmlformats.org/drawingml/2006/main">
              <a:ext uri="{FF2B5EF4-FFF2-40B4-BE49-F238E27FC236}">
                <a16:creationId xmlns:a16="http://schemas.microsoft.com/office/drawing/2014/main" id="{BF68DF81-BDEE-4BAB-8510-CE828E8429F0}"/>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6 / 08">
            <a:extLst xmlns:a="http://schemas.openxmlformats.org/drawingml/2006/main">
              <a:ext uri="{FF2B5EF4-FFF2-40B4-BE49-F238E27FC236}">
                <a16:creationId xmlns:a16="http://schemas.microsoft.com/office/drawing/2014/main" id="{8B91D632-7455-403A-B2FD-39DF969A67CE}"/>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06 / 08</a:t>
            </a:r>
          </a:p>
        </p:txBody>
      </p:sp>
      <p:sp>
        <p:nvSpPr>
          <p:cNvPr id="5" name="KLARSTIG ACADEMY">
            <a:extLst xmlns:a="http://schemas.openxmlformats.org/drawingml/2006/main">
              <a:ext uri="{FF2B5EF4-FFF2-40B4-BE49-F238E27FC236}">
                <a16:creationId xmlns:a16="http://schemas.microsoft.com/office/drawing/2014/main" id="{636B9628-5C5D-4B78-A94F-FC5212E1E654}"/>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Actions and confirmation">
            <a:extLst xmlns:a="http://schemas.openxmlformats.org/drawingml/2006/main">
              <a:ext uri="{FF2B5EF4-FFF2-40B4-BE49-F238E27FC236}">
                <a16:creationId xmlns:a16="http://schemas.microsoft.com/office/drawing/2014/main" id="{0C254844-A9FC-45A2-B4EC-83A2B4A52A16}"/>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Actions and confirmation</a:t>
            </a:r>
          </a:p>
        </p:txBody>
      </p:sp>
      <p:sp>
        <p:nvSpPr>
          <p:cNvPr id="7" name="Read the specific action before approving it">
            <a:extLst xmlns:a="http://schemas.openxmlformats.org/drawingml/2006/main">
              <a:ext uri="{FF2B5EF4-FFF2-40B4-BE49-F238E27FC236}">
                <a16:creationId xmlns:a16="http://schemas.microsoft.com/office/drawing/2014/main" id="{31D9733A-9551-4877-811D-FB9E48CFF51E}"/>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Read the specific action before approving it</a:t>
            </a:r>
          </a:p>
        </p:txBody>
      </p:sp>
      <p:sp>
        <p:nvSpPr>
          <p:cNvPr id="8" name="01">
            <a:extLst xmlns:a="http://schemas.openxmlformats.org/drawingml/2006/main">
              <a:ext uri="{FF2B5EF4-FFF2-40B4-BE49-F238E27FC236}">
                <a16:creationId xmlns:a16="http://schemas.microsoft.com/office/drawing/2014/main" id="{64ADAC8C-7268-4940-B099-19BAB3390362}"/>
              </a:ext>
            </a:extLst>
          </p:cNvPr>
          <p:cNvSpPr>
            <a:spLocks xmlns:a="http://schemas.openxmlformats.org/drawingml/2006/main" noGrp="1"/>
          </p:cNvSpPr>
          <p:nvPr/>
        </p:nvSpPr>
        <p:spPr>
          <a:xfrm xmlns:a="http://schemas.openxmlformats.org/drawingml/2006/main">
            <a:off x="685800" y="28479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Check the target and intended change">
            <a:extLst xmlns:a="http://schemas.openxmlformats.org/drawingml/2006/main">
              <a:ext uri="{FF2B5EF4-FFF2-40B4-BE49-F238E27FC236}">
                <a16:creationId xmlns:a16="http://schemas.microsoft.com/office/drawing/2014/main" id="{F03BFC24-1BB0-417F-803F-54162620D8F7}"/>
              </a:ext>
            </a:extLst>
          </p:cNvPr>
          <p:cNvSpPr>
            <a:spLocks xmlns:a="http://schemas.openxmlformats.org/drawingml/2006/main" noGrp="1"/>
          </p:cNvSpPr>
          <p:nvPr/>
        </p:nvSpPr>
        <p:spPr>
          <a:xfrm xmlns:a="http://schemas.openxmlformats.org/drawingml/2006/main">
            <a:off x="1409700" y="28194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Check the target and intended change</a:t>
            </a:r>
          </a:p>
        </p:txBody>
      </p:sp>
      <p:sp>
        <p:nvSpPr>
          <p:cNvPr id="10" name="">
            <a:extLst xmlns:a="http://schemas.openxmlformats.org/drawingml/2006/main">
              <a:ext uri="{FF2B5EF4-FFF2-40B4-BE49-F238E27FC236}">
                <a16:creationId xmlns:a16="http://schemas.microsoft.com/office/drawing/2014/main" id="{CD148C1C-F802-4151-9A6E-F82E891BF894}"/>
              </a:ext>
            </a:extLst>
          </p:cNvPr>
          <p:cNvSpPr>
            <a:spLocks xmlns:a="http://schemas.openxmlformats.org/drawingml/2006/main" noGrp="1"/>
          </p:cNvSpPr>
          <p:nvPr/>
        </p:nvSpPr>
        <p:spPr>
          <a:xfrm xmlns:a="http://schemas.openxmlformats.org/drawingml/2006/main">
            <a:off x="1409700" y="36195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A3B523EF-2E6A-4B95-A6E9-2EE7E0B83726}"/>
              </a:ext>
            </a:extLst>
          </p:cNvPr>
          <p:cNvSpPr>
            <a:spLocks xmlns:a="http://schemas.openxmlformats.org/drawingml/2006/main" noGrp="1"/>
          </p:cNvSpPr>
          <p:nvPr/>
        </p:nvSpPr>
        <p:spPr>
          <a:xfrm xmlns:a="http://schemas.openxmlformats.org/drawingml/2006/main">
            <a:off x="685800" y="37814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Use confirmation when the application require">
            <a:extLst xmlns:a="http://schemas.openxmlformats.org/drawingml/2006/main">
              <a:ext uri="{FF2B5EF4-FFF2-40B4-BE49-F238E27FC236}">
                <a16:creationId xmlns:a16="http://schemas.microsoft.com/office/drawing/2014/main" id="{200E6F33-F619-4BCB-B683-28A8A873EA62}"/>
              </a:ext>
            </a:extLst>
          </p:cNvPr>
          <p:cNvSpPr>
            <a:spLocks xmlns:a="http://schemas.openxmlformats.org/drawingml/2006/main" noGrp="1"/>
          </p:cNvSpPr>
          <p:nvPr/>
        </p:nvSpPr>
        <p:spPr>
          <a:xfrm xmlns:a="http://schemas.openxmlformats.org/drawingml/2006/main">
            <a:off x="1409700" y="37528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Use confirmation when the application requires it</a:t>
            </a:r>
          </a:p>
        </p:txBody>
      </p:sp>
      <p:sp>
        <p:nvSpPr>
          <p:cNvPr id="13" name="">
            <a:extLst xmlns:a="http://schemas.openxmlformats.org/drawingml/2006/main">
              <a:ext uri="{FF2B5EF4-FFF2-40B4-BE49-F238E27FC236}">
                <a16:creationId xmlns:a16="http://schemas.microsoft.com/office/drawing/2014/main" id="{2BFC2FA9-88BA-46FE-AA45-8DA7405313DE}"/>
              </a:ext>
            </a:extLst>
          </p:cNvPr>
          <p:cNvSpPr>
            <a:spLocks xmlns:a="http://schemas.openxmlformats.org/drawingml/2006/main" noGrp="1"/>
          </p:cNvSpPr>
          <p:nvPr/>
        </p:nvSpPr>
        <p:spPr>
          <a:xfrm xmlns:a="http://schemas.openxmlformats.org/drawingml/2006/main">
            <a:off x="1409700" y="45529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4" name="03">
            <a:extLst xmlns:a="http://schemas.openxmlformats.org/drawingml/2006/main">
              <a:ext uri="{FF2B5EF4-FFF2-40B4-BE49-F238E27FC236}">
                <a16:creationId xmlns:a16="http://schemas.microsoft.com/office/drawing/2014/main" id="{F9B87962-B4F4-4749-B9EA-20B94E4F9F1C}"/>
              </a:ext>
            </a:extLst>
          </p:cNvPr>
          <p:cNvSpPr>
            <a:spLocks xmlns:a="http://schemas.openxmlformats.org/drawingml/2006/main" noGrp="1"/>
          </p:cNvSpPr>
          <p:nvPr/>
        </p:nvSpPr>
        <p:spPr>
          <a:xfrm xmlns:a="http://schemas.openxmlformats.org/drawingml/2006/main">
            <a:off x="685800" y="47148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03</a:t>
            </a:r>
          </a:p>
        </p:txBody>
      </p:sp>
      <p:sp>
        <p:nvSpPr>
          <p:cNvPr id="15" name="Respect the permissions of the signed-in acco">
            <a:extLst xmlns:a="http://schemas.openxmlformats.org/drawingml/2006/main">
              <a:ext uri="{FF2B5EF4-FFF2-40B4-BE49-F238E27FC236}">
                <a16:creationId xmlns:a16="http://schemas.microsoft.com/office/drawing/2014/main" id="{38684C54-F2EF-41FE-9612-735BE2C489E1}"/>
              </a:ext>
            </a:extLst>
          </p:cNvPr>
          <p:cNvSpPr>
            <a:spLocks xmlns:a="http://schemas.openxmlformats.org/drawingml/2006/main" noGrp="1"/>
          </p:cNvSpPr>
          <p:nvPr/>
        </p:nvSpPr>
        <p:spPr>
          <a:xfrm xmlns:a="http://schemas.openxmlformats.org/drawingml/2006/main">
            <a:off x="1409700" y="46863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Respect the permissions of the signed-in account</a:t>
            </a:r>
          </a:p>
        </p:txBody>
      </p:sp>
    </p:spTree>
    <p:extLst>
      <p:ext uri="{BB962C8B-B14F-4D97-AF65-F5344CB8AC3E}">
        <p14:creationId xmlns:p14="http://schemas.microsoft.com/office/powerpoint/2010/main" val="2081769184"/>
      </p:ext>
    </p:extLst>
  </p:cSld>
</p:sld>
</file>

<file path=ppt/slides/slide7.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2d6b56bc02fe46da"/>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20">
            <a:extLst xmlns:a="http://schemas.openxmlformats.org/drawingml/2006/main">
              <a:ext uri="{FF2B5EF4-FFF2-40B4-BE49-F238E27FC236}">
                <a16:creationId xmlns:a16="http://schemas.microsoft.com/office/drawing/2014/main" id="{188A7739-6F3C-4852-AD33-5DAF26E9B45B}"/>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20</a:t>
            </a:r>
          </a:p>
        </p:txBody>
      </p:sp>
      <p:sp>
        <p:nvSpPr>
          <p:cNvPr id="3" name="">
            <a:extLst xmlns:a="http://schemas.openxmlformats.org/drawingml/2006/main">
              <a:ext uri="{FF2B5EF4-FFF2-40B4-BE49-F238E27FC236}">
                <a16:creationId xmlns:a16="http://schemas.microsoft.com/office/drawing/2014/main" id="{CC06E9C3-9AE0-4563-8FB1-31FA1640DCB0}"/>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7 / 08">
            <a:extLst xmlns:a="http://schemas.openxmlformats.org/drawingml/2006/main">
              <a:ext uri="{FF2B5EF4-FFF2-40B4-BE49-F238E27FC236}">
                <a16:creationId xmlns:a16="http://schemas.microsoft.com/office/drawing/2014/main" id="{D8168A24-D349-45CB-B6AA-E6E908CFA858}"/>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07 / 08</a:t>
            </a:r>
          </a:p>
        </p:txBody>
      </p:sp>
      <p:sp>
        <p:nvSpPr>
          <p:cNvPr id="5" name="KLARSTIG ACADEMY">
            <a:extLst xmlns:a="http://schemas.openxmlformats.org/drawingml/2006/main">
              <a:ext uri="{FF2B5EF4-FFF2-40B4-BE49-F238E27FC236}">
                <a16:creationId xmlns:a16="http://schemas.microsoft.com/office/drawing/2014/main" id="{96CB371F-8AF8-49AE-8EAB-AA097D3E5272}"/>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Verification and escalation">
            <a:extLst xmlns:a="http://schemas.openxmlformats.org/drawingml/2006/main">
              <a:ext uri="{FF2B5EF4-FFF2-40B4-BE49-F238E27FC236}">
                <a16:creationId xmlns:a16="http://schemas.microsoft.com/office/drawing/2014/main" id="{DDC35400-F481-45F6-8733-124D0DF8E8E5}"/>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Verification and escalation</a:t>
            </a:r>
          </a:p>
        </p:txBody>
      </p:sp>
      <p:sp>
        <p:nvSpPr>
          <p:cNvPr id="7" name="The destination shows whether the task succee">
            <a:extLst xmlns:a="http://schemas.openxmlformats.org/drawingml/2006/main">
              <a:ext uri="{FF2B5EF4-FFF2-40B4-BE49-F238E27FC236}">
                <a16:creationId xmlns:a16="http://schemas.microsoft.com/office/drawing/2014/main" id="{2FF7F06E-0862-4907-BC4B-622D725A5504}"/>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The destination shows whether the task succeeded</a:t>
            </a:r>
          </a:p>
        </p:txBody>
      </p:sp>
      <p:sp>
        <p:nvSpPr>
          <p:cNvPr id="8" name="01">
            <a:extLst xmlns:a="http://schemas.openxmlformats.org/drawingml/2006/main">
              <a:ext uri="{FF2B5EF4-FFF2-40B4-BE49-F238E27FC236}">
                <a16:creationId xmlns:a16="http://schemas.microsoft.com/office/drawing/2014/main" id="{DEBA5002-6933-43D1-8964-70FE88A43586}"/>
              </a:ext>
            </a:extLst>
          </p:cNvPr>
          <p:cNvSpPr>
            <a:spLocks xmlns:a="http://schemas.openxmlformats.org/drawingml/2006/main" noGrp="1"/>
          </p:cNvSpPr>
          <p:nvPr/>
        </p:nvSpPr>
        <p:spPr>
          <a:xfrm xmlns:a="http://schemas.openxmlformats.org/drawingml/2006/main">
            <a:off x="685800" y="30384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Inspect the resulting draft, record or status">
            <a:extLst xmlns:a="http://schemas.openxmlformats.org/drawingml/2006/main">
              <a:ext uri="{FF2B5EF4-FFF2-40B4-BE49-F238E27FC236}">
                <a16:creationId xmlns:a16="http://schemas.microsoft.com/office/drawing/2014/main" id="{E8313569-7B59-47BE-BEA3-9BDE75C1910A}"/>
              </a:ext>
            </a:extLst>
          </p:cNvPr>
          <p:cNvSpPr>
            <a:spLocks xmlns:a="http://schemas.openxmlformats.org/drawingml/2006/main" noGrp="1"/>
          </p:cNvSpPr>
          <p:nvPr/>
        </p:nvSpPr>
        <p:spPr>
          <a:xfrm xmlns:a="http://schemas.openxmlformats.org/drawingml/2006/main">
            <a:off x="1409700" y="30099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Inspect the resulting draft, record or status</a:t>
            </a:r>
          </a:p>
        </p:txBody>
      </p:sp>
      <p:sp>
        <p:nvSpPr>
          <p:cNvPr id="10" name="">
            <a:extLst xmlns:a="http://schemas.openxmlformats.org/drawingml/2006/main">
              <a:ext uri="{FF2B5EF4-FFF2-40B4-BE49-F238E27FC236}">
                <a16:creationId xmlns:a16="http://schemas.microsoft.com/office/drawing/2014/main" id="{C47F99DB-87E0-4526-9187-4466E779BC68}"/>
              </a:ext>
            </a:extLst>
          </p:cNvPr>
          <p:cNvSpPr>
            <a:spLocks xmlns:a="http://schemas.openxmlformats.org/drawingml/2006/main" noGrp="1"/>
          </p:cNvSpPr>
          <p:nvPr/>
        </p:nvSpPr>
        <p:spPr>
          <a:xfrm xmlns:a="http://schemas.openxmlformats.org/drawingml/2006/main">
            <a:off x="1409700" y="41910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A00A3383-B905-4F5F-BC3D-F82819E72839}"/>
              </a:ext>
            </a:extLst>
          </p:cNvPr>
          <p:cNvSpPr>
            <a:spLocks xmlns:a="http://schemas.openxmlformats.org/drawingml/2006/main" noGrp="1"/>
          </p:cNvSpPr>
          <p:nvPr/>
        </p:nvSpPr>
        <p:spPr>
          <a:xfrm xmlns:a="http://schemas.openxmlformats.org/drawingml/2006/main">
            <a:off x="685800" y="43529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Escalate an unresolved issue with its referen">
            <a:extLst xmlns:a="http://schemas.openxmlformats.org/drawingml/2006/main">
              <a:ext uri="{FF2B5EF4-FFF2-40B4-BE49-F238E27FC236}">
                <a16:creationId xmlns:a16="http://schemas.microsoft.com/office/drawing/2014/main" id="{30B4D833-A1AF-48DA-9749-2156EE22BD99}"/>
              </a:ext>
            </a:extLst>
          </p:cNvPr>
          <p:cNvSpPr>
            <a:spLocks xmlns:a="http://schemas.openxmlformats.org/drawingml/2006/main" noGrp="1"/>
          </p:cNvSpPr>
          <p:nvPr/>
        </p:nvSpPr>
        <p:spPr>
          <a:xfrm xmlns:a="http://schemas.openxmlformats.org/drawingml/2006/main">
            <a:off x="1409700" y="43243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Escalate an unresolved issue with its reference</a:t>
            </a:r>
          </a:p>
        </p:txBody>
      </p:sp>
    </p:spTree>
    <p:extLst>
      <p:ext uri="{BB962C8B-B14F-4D97-AF65-F5344CB8AC3E}">
        <p14:creationId xmlns:p14="http://schemas.microsoft.com/office/powerpoint/2010/main" val="1103656106"/>
      </p:ext>
    </p:extLst>
  </p:cSld>
</p:sld>
</file>

<file path=ppt/slides/slide8.xml><?xml version="1.0" encoding="utf-8"?>
<p:sld xmlns:p="http://schemas.openxmlformats.org/presentationml/2006/main">
  <p:cSld>
    <p:bg>
      <p:bgPr>
        <a:solidFill xmlns:a="http://schemas.openxmlformats.org/drawingml/2006/main">
          <a:srgbClr val="F7F7F2"/>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a9610a5d836e4234"/>
          <a:stretch xmlns:a="http://schemas.openxmlformats.org/drawingml/2006/main"/>
        </p:blipFill>
        <p:spPr>
          <a:xfrm xmlns:a="http://schemas.openxmlformats.org/drawingml/2006/main">
            <a:off x="552450" y="115887"/>
            <a:ext cx="2619375" cy="873125"/>
          </a:xfrm>
          <a:prstGeom xmlns:a="http://schemas.openxmlformats.org/drawingml/2006/main" prst="rect">
            <a:avLst/>
          </a:prstGeom>
        </p:spPr>
      </p:pic>
      <p:sp>
        <p:nvSpPr>
          <p:cNvPr id="2" name="ACADEMY  /  LESSON 20">
            <a:extLst xmlns:a="http://schemas.openxmlformats.org/drawingml/2006/main">
              <a:ext uri="{FF2B5EF4-FFF2-40B4-BE49-F238E27FC236}">
                <a16:creationId xmlns:a16="http://schemas.microsoft.com/office/drawing/2014/main" id="{F4D922E1-408E-4B6D-9262-519F7F19EFE3}"/>
              </a:ext>
            </a:extLst>
          </p:cNvPr>
          <p:cNvSpPr>
            <a:spLocks xmlns:a="http://schemas.openxmlformats.org/drawingml/2006/main" noGrp="1"/>
          </p:cNvSpPr>
          <p:nvPr/>
        </p:nvSpPr>
        <p:spPr>
          <a:xfrm xmlns:a="http://schemas.openxmlformats.org/drawingml/2006/main">
            <a:off x="7905750" y="457200"/>
            <a:ext cx="3600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500" b="1">
                <a:solidFill>
                  <a:srgbClr val="137D83"/>
                </a:solidFill>
                <a:latin typeface="DM Sans"/>
                <a:ea typeface="DM Sans"/>
                <a:cs typeface="DM Sans"/>
              </a:defRPr>
            </a:pPr>
            <a:r>
              <a:rPr sz="1500" b="1">
                <a:solidFill>
                  <a:srgbClr val="137D83"/>
                </a:solidFill>
                <a:latin typeface="DM Sans"/>
                <a:ea typeface="DM Sans"/>
                <a:cs typeface="DM Sans"/>
              </a:rPr>
              <a:t>ACADEMY  /  LESSON 20</a:t>
            </a:r>
          </a:p>
        </p:txBody>
      </p:sp>
      <p:sp>
        <p:nvSpPr>
          <p:cNvPr id="3" name="">
            <a:extLst xmlns:a="http://schemas.openxmlformats.org/drawingml/2006/main">
              <a:ext uri="{FF2B5EF4-FFF2-40B4-BE49-F238E27FC236}">
                <a16:creationId xmlns:a16="http://schemas.microsoft.com/office/drawing/2014/main" id="{6C90AAFF-F807-4533-BCA3-A6A87529929F}"/>
              </a:ext>
            </a:extLst>
          </p:cNvPr>
          <p:cNvSpPr>
            <a:spLocks xmlns:a="http://schemas.openxmlformats.org/drawingml/2006/main" noGrp="1"/>
          </p:cNvSpPr>
          <p:nvPr/>
        </p:nvSpPr>
        <p:spPr>
          <a:xfrm xmlns:a="http://schemas.openxmlformats.org/drawingml/2006/main">
            <a:off x="685800" y="1038225"/>
            <a:ext cx="108204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4" name="08 / 08">
            <a:extLst xmlns:a="http://schemas.openxmlformats.org/drawingml/2006/main">
              <a:ext uri="{FF2B5EF4-FFF2-40B4-BE49-F238E27FC236}">
                <a16:creationId xmlns:a16="http://schemas.microsoft.com/office/drawing/2014/main" id="{216FF3DD-FB4E-4B59-9EA8-66991F1D02F9}"/>
              </a:ext>
            </a:extLst>
          </p:cNvPr>
          <p:cNvSpPr>
            <a:spLocks xmlns:a="http://schemas.openxmlformats.org/drawingml/2006/main" noGrp="1"/>
          </p:cNvSpPr>
          <p:nvPr/>
        </p:nvSpPr>
        <p:spPr>
          <a:xfrm xmlns:a="http://schemas.openxmlformats.org/drawingml/2006/main">
            <a:off x="685800" y="6362700"/>
            <a:ext cx="1524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08 / 08</a:t>
            </a:r>
          </a:p>
        </p:txBody>
      </p:sp>
      <p:sp>
        <p:nvSpPr>
          <p:cNvPr id="5" name="KLARSTIG ACADEMY">
            <a:extLst xmlns:a="http://schemas.openxmlformats.org/drawingml/2006/main">
              <a:ext uri="{FF2B5EF4-FFF2-40B4-BE49-F238E27FC236}">
                <a16:creationId xmlns:a16="http://schemas.microsoft.com/office/drawing/2014/main" id="{9847DADE-1C6F-489E-87F5-B571F882A58E}"/>
              </a:ext>
            </a:extLst>
          </p:cNvPr>
          <p:cNvSpPr>
            <a:spLocks xmlns:a="http://schemas.openxmlformats.org/drawingml/2006/main" noGrp="1"/>
          </p:cNvSpPr>
          <p:nvPr/>
        </p:nvSpPr>
        <p:spPr>
          <a:xfrm xmlns:a="http://schemas.openxmlformats.org/drawingml/2006/main">
            <a:off x="8277225" y="6362700"/>
            <a:ext cx="32289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lnSpc>
                <a:spcPct val="108000"/>
              </a:lnSpc>
              <a:buNone/>
              <a:defRPr sz="1275" b="0">
                <a:solidFill>
                  <a:srgbClr val="58707A"/>
                </a:solidFill>
                <a:latin typeface="DM Sans"/>
                <a:ea typeface="DM Sans"/>
                <a:cs typeface="DM Sans"/>
              </a:defRPr>
            </a:pPr>
            <a:r>
              <a:rPr sz="1275" b="0">
                <a:solidFill>
                  <a:srgbClr val="58707A"/>
                </a:solidFill>
                <a:latin typeface="DM Sans"/>
                <a:ea typeface="DM Sans"/>
                <a:cs typeface="DM Sans"/>
              </a:rPr>
              <a:t>KLARSTIG ACADEMY</a:t>
            </a:r>
          </a:p>
        </p:txBody>
      </p:sp>
      <p:sp>
        <p:nvSpPr>
          <p:cNvPr id="6" name="Your next request">
            <a:extLst xmlns:a="http://schemas.openxmlformats.org/drawingml/2006/main">
              <a:ext uri="{FF2B5EF4-FFF2-40B4-BE49-F238E27FC236}">
                <a16:creationId xmlns:a16="http://schemas.microsoft.com/office/drawing/2014/main" id="{D17F4AE0-F4DF-45DE-8251-0BEAE0B43776}"/>
              </a:ext>
            </a:extLst>
          </p:cNvPr>
          <p:cNvSpPr>
            <a:spLocks xmlns:a="http://schemas.openxmlformats.org/drawingml/2006/main" noGrp="1"/>
          </p:cNvSpPr>
          <p:nvPr/>
        </p:nvSpPr>
        <p:spPr>
          <a:xfrm xmlns:a="http://schemas.openxmlformats.org/drawingml/2006/main">
            <a:off x="685800" y="14192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3375" b="1">
                <a:solidFill>
                  <a:srgbClr val="122B38"/>
                </a:solidFill>
                <a:latin typeface="DM Sans"/>
                <a:ea typeface="DM Sans"/>
                <a:cs typeface="DM Sans"/>
              </a:defRPr>
            </a:pPr>
            <a:r>
              <a:rPr sz="3375" b="1">
                <a:solidFill>
                  <a:srgbClr val="122B38"/>
                </a:solidFill>
                <a:latin typeface="DM Sans"/>
                <a:ea typeface="DM Sans"/>
                <a:cs typeface="DM Sans"/>
              </a:rPr>
              <a:t>Your next request</a:t>
            </a:r>
          </a:p>
        </p:txBody>
      </p:sp>
      <p:sp>
        <p:nvSpPr>
          <p:cNvPr id="7" name="One outcome and a clear review point">
            <a:extLst xmlns:a="http://schemas.openxmlformats.org/drawingml/2006/main">
              <a:ext uri="{FF2B5EF4-FFF2-40B4-BE49-F238E27FC236}">
                <a16:creationId xmlns:a16="http://schemas.microsoft.com/office/drawing/2014/main" id="{E1C1A87D-0406-4291-8F95-E6C5E152633F}"/>
              </a:ext>
            </a:extLst>
          </p:cNvPr>
          <p:cNvSpPr>
            <a:spLocks xmlns:a="http://schemas.openxmlformats.org/drawingml/2006/main" noGrp="1"/>
          </p:cNvSpPr>
          <p:nvPr/>
        </p:nvSpPr>
        <p:spPr>
          <a:xfrm xmlns:a="http://schemas.openxmlformats.org/drawingml/2006/main">
            <a:off x="714375" y="21145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58707A"/>
                </a:solidFill>
                <a:latin typeface="DM Sans"/>
                <a:ea typeface="DM Sans"/>
                <a:cs typeface="DM Sans"/>
              </a:defRPr>
            </a:pPr>
            <a:r>
              <a:rPr sz="1875" b="0">
                <a:solidFill>
                  <a:srgbClr val="58707A"/>
                </a:solidFill>
                <a:latin typeface="DM Sans"/>
                <a:ea typeface="DM Sans"/>
                <a:cs typeface="DM Sans"/>
              </a:rPr>
              <a:t>One outcome and a clear review point</a:t>
            </a:r>
          </a:p>
        </p:txBody>
      </p:sp>
      <p:sp>
        <p:nvSpPr>
          <p:cNvPr id="8" name="01">
            <a:extLst xmlns:a="http://schemas.openxmlformats.org/drawingml/2006/main">
              <a:ext uri="{FF2B5EF4-FFF2-40B4-BE49-F238E27FC236}">
                <a16:creationId xmlns:a16="http://schemas.microsoft.com/office/drawing/2014/main" id="{B5AF5427-4D35-4B61-8623-98CDDBEE996D}"/>
              </a:ext>
            </a:extLst>
          </p:cNvPr>
          <p:cNvSpPr>
            <a:spLocks xmlns:a="http://schemas.openxmlformats.org/drawingml/2006/main" noGrp="1"/>
          </p:cNvSpPr>
          <p:nvPr/>
        </p:nvSpPr>
        <p:spPr>
          <a:xfrm xmlns:a="http://schemas.openxmlformats.org/drawingml/2006/main">
            <a:off x="685800" y="28479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01</a:t>
            </a:r>
          </a:p>
        </p:txBody>
      </p:sp>
      <p:sp>
        <p:nvSpPr>
          <p:cNvPr id="9" name="Describe the result you want">
            <a:extLst xmlns:a="http://schemas.openxmlformats.org/drawingml/2006/main">
              <a:ext uri="{FF2B5EF4-FFF2-40B4-BE49-F238E27FC236}">
                <a16:creationId xmlns:a16="http://schemas.microsoft.com/office/drawing/2014/main" id="{1E5D8A6C-3254-4AC5-85E0-D4658F61CEE3}"/>
              </a:ext>
            </a:extLst>
          </p:cNvPr>
          <p:cNvSpPr>
            <a:spLocks xmlns:a="http://schemas.openxmlformats.org/drawingml/2006/main" noGrp="1"/>
          </p:cNvSpPr>
          <p:nvPr/>
        </p:nvSpPr>
        <p:spPr>
          <a:xfrm xmlns:a="http://schemas.openxmlformats.org/drawingml/2006/main">
            <a:off x="1409700" y="28194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Describe the result you want</a:t>
            </a:r>
          </a:p>
        </p:txBody>
      </p:sp>
      <p:sp>
        <p:nvSpPr>
          <p:cNvPr id="10" name="">
            <a:extLst xmlns:a="http://schemas.openxmlformats.org/drawingml/2006/main">
              <a:ext uri="{FF2B5EF4-FFF2-40B4-BE49-F238E27FC236}">
                <a16:creationId xmlns:a16="http://schemas.microsoft.com/office/drawing/2014/main" id="{44EFDD76-B0FB-4F4B-885D-7B7203319047}"/>
              </a:ext>
            </a:extLst>
          </p:cNvPr>
          <p:cNvSpPr>
            <a:spLocks xmlns:a="http://schemas.openxmlformats.org/drawingml/2006/main" noGrp="1"/>
          </p:cNvSpPr>
          <p:nvPr/>
        </p:nvSpPr>
        <p:spPr>
          <a:xfrm xmlns:a="http://schemas.openxmlformats.org/drawingml/2006/main">
            <a:off x="1409700" y="361950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1" name="02">
            <a:extLst xmlns:a="http://schemas.openxmlformats.org/drawingml/2006/main">
              <a:ext uri="{FF2B5EF4-FFF2-40B4-BE49-F238E27FC236}">
                <a16:creationId xmlns:a16="http://schemas.microsoft.com/office/drawing/2014/main" id="{2F74F689-C4E7-411A-B157-D98449F7FBD8}"/>
              </a:ext>
            </a:extLst>
          </p:cNvPr>
          <p:cNvSpPr>
            <a:spLocks xmlns:a="http://schemas.openxmlformats.org/drawingml/2006/main" noGrp="1"/>
          </p:cNvSpPr>
          <p:nvPr/>
        </p:nvSpPr>
        <p:spPr>
          <a:xfrm xmlns:a="http://schemas.openxmlformats.org/drawingml/2006/main">
            <a:off x="685800" y="378142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02</a:t>
            </a:r>
          </a:p>
        </p:txBody>
      </p:sp>
      <p:sp>
        <p:nvSpPr>
          <p:cNvPr id="12" name="Review the proposed change">
            <a:extLst xmlns:a="http://schemas.openxmlformats.org/drawingml/2006/main">
              <a:ext uri="{FF2B5EF4-FFF2-40B4-BE49-F238E27FC236}">
                <a16:creationId xmlns:a16="http://schemas.microsoft.com/office/drawing/2014/main" id="{6E81F804-6042-4DE4-A9C5-43E3F77E2429}"/>
              </a:ext>
            </a:extLst>
          </p:cNvPr>
          <p:cNvSpPr>
            <a:spLocks xmlns:a="http://schemas.openxmlformats.org/drawingml/2006/main" noGrp="1"/>
          </p:cNvSpPr>
          <p:nvPr/>
        </p:nvSpPr>
        <p:spPr>
          <a:xfrm xmlns:a="http://schemas.openxmlformats.org/drawingml/2006/main">
            <a:off x="1409700" y="375285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Review the proposed change</a:t>
            </a:r>
          </a:p>
        </p:txBody>
      </p:sp>
      <p:sp>
        <p:nvSpPr>
          <p:cNvPr id="13" name="">
            <a:extLst xmlns:a="http://schemas.openxmlformats.org/drawingml/2006/main">
              <a:ext uri="{FF2B5EF4-FFF2-40B4-BE49-F238E27FC236}">
                <a16:creationId xmlns:a16="http://schemas.microsoft.com/office/drawing/2014/main" id="{28C5CDB2-5AAC-412E-B4AA-BF9E05F42B11}"/>
              </a:ext>
            </a:extLst>
          </p:cNvPr>
          <p:cNvSpPr>
            <a:spLocks xmlns:a="http://schemas.openxmlformats.org/drawingml/2006/main" noGrp="1"/>
          </p:cNvSpPr>
          <p:nvPr/>
        </p:nvSpPr>
        <p:spPr>
          <a:xfrm xmlns:a="http://schemas.openxmlformats.org/drawingml/2006/main">
            <a:off x="1409700" y="4552950"/>
            <a:ext cx="10096500" cy="9525"/>
          </a:xfrm>
          <a:prstGeom xmlns:a="http://schemas.openxmlformats.org/drawingml/2006/main" prst="rect">
            <a:avLst/>
          </a:prstGeom>
          <a:solidFill xmlns:a="http://schemas.openxmlformats.org/drawingml/2006/main">
            <a:srgbClr val="D9E3E1"/>
          </a:solidFill>
          <a:ln xmlns:a="http://schemas.openxmlformats.org/drawingml/2006/main" w="0">
            <a:noFill/>
          </a:ln>
        </p:spPr>
      </p:sp>
      <p:sp>
        <p:nvSpPr>
          <p:cNvPr id="14" name="03">
            <a:extLst xmlns:a="http://schemas.openxmlformats.org/drawingml/2006/main">
              <a:ext uri="{FF2B5EF4-FFF2-40B4-BE49-F238E27FC236}">
                <a16:creationId xmlns:a16="http://schemas.microsoft.com/office/drawing/2014/main" id="{EB49A687-4DD4-49AB-9195-30138FA90109}"/>
              </a:ext>
            </a:extLst>
          </p:cNvPr>
          <p:cNvSpPr>
            <a:spLocks xmlns:a="http://schemas.openxmlformats.org/drawingml/2006/main" noGrp="1"/>
          </p:cNvSpPr>
          <p:nvPr/>
        </p:nvSpPr>
        <p:spPr>
          <a:xfrm xmlns:a="http://schemas.openxmlformats.org/drawingml/2006/main">
            <a:off x="685800" y="4714875"/>
            <a:ext cx="5143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1">
                <a:solidFill>
                  <a:srgbClr val="137D83"/>
                </a:solidFill>
                <a:latin typeface="DM Sans"/>
                <a:ea typeface="DM Sans"/>
                <a:cs typeface="DM Sans"/>
              </a:defRPr>
            </a:pPr>
            <a:r>
              <a:rPr sz="1725" b="1">
                <a:solidFill>
                  <a:srgbClr val="137D83"/>
                </a:solidFill>
                <a:latin typeface="DM Sans"/>
                <a:ea typeface="DM Sans"/>
                <a:cs typeface="DM Sans"/>
              </a:rPr>
              <a:t>03</a:t>
            </a:r>
          </a:p>
        </p:txBody>
      </p:sp>
      <p:sp>
        <p:nvSpPr>
          <p:cNvPr id="15" name="Verify the result before moving on">
            <a:extLst xmlns:a="http://schemas.openxmlformats.org/drawingml/2006/main">
              <a:ext uri="{FF2B5EF4-FFF2-40B4-BE49-F238E27FC236}">
                <a16:creationId xmlns:a16="http://schemas.microsoft.com/office/drawing/2014/main" id="{13E2C404-4246-40E4-97FB-0BB3163772D7}"/>
              </a:ext>
            </a:extLst>
          </p:cNvPr>
          <p:cNvSpPr>
            <a:spLocks xmlns:a="http://schemas.openxmlformats.org/drawingml/2006/main" noGrp="1"/>
          </p:cNvSpPr>
          <p:nvPr/>
        </p:nvSpPr>
        <p:spPr>
          <a:xfrm xmlns:a="http://schemas.openxmlformats.org/drawingml/2006/main">
            <a:off x="1409700" y="4686300"/>
            <a:ext cx="1009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2400" b="0">
                <a:solidFill>
                  <a:srgbClr val="122B38"/>
                </a:solidFill>
                <a:latin typeface="DM Sans"/>
                <a:ea typeface="DM Sans"/>
                <a:cs typeface="DM Sans"/>
              </a:defRPr>
            </a:pPr>
            <a:r>
              <a:rPr sz="2400" b="0">
                <a:solidFill>
                  <a:srgbClr val="122B38"/>
                </a:solidFill>
                <a:latin typeface="DM Sans"/>
                <a:ea typeface="DM Sans"/>
                <a:cs typeface="DM Sans"/>
              </a:rPr>
              <a:t>Verify the result before moving on</a:t>
            </a:r>
          </a:p>
        </p:txBody>
      </p:sp>
    </p:spTree>
    <p:extLst>
      <p:ext uri="{BB962C8B-B14F-4D97-AF65-F5344CB8AC3E}">
        <p14:creationId xmlns:p14="http://schemas.microsoft.com/office/powerpoint/2010/main" val="52850054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2026-09-22T21:18:27.3960000Z</dcterms:created>
  <dcterms:modified xsi:type="dcterms:W3CDTF">2026-09-22T21:18:27.3960000Z</dcterms:modified>
</coreProperties>
</file>